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57" r:id="rId3"/>
    <p:sldId id="261" r:id="rId4"/>
    <p:sldId id="260" r:id="rId5"/>
    <p:sldId id="263" r:id="rId6"/>
    <p:sldId id="264"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6600CC"/>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26" autoAdjust="0"/>
    <p:restoredTop sz="94660"/>
  </p:normalViewPr>
  <p:slideViewPr>
    <p:cSldViewPr snapToGrid="0">
      <p:cViewPr varScale="1">
        <p:scale>
          <a:sx n="72" d="100"/>
          <a:sy n="72" d="100"/>
        </p:scale>
        <p:origin x="3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D41463AF-F291-40DC-A829-2D4D45F4F11B}" type="datetimeFigureOut">
              <a:rPr lang="en-US" smtClean="0"/>
              <a:t>10/29/2015</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A3E3C99D-75A2-4A53-A935-E87E5F04CF3B}" type="slidenum">
              <a:rPr lang="en-US" smtClean="0"/>
              <a:t>‹#›</a:t>
            </a:fld>
            <a:endParaRPr lang="en-US"/>
          </a:p>
        </p:txBody>
      </p:sp>
    </p:spTree>
    <p:extLst>
      <p:ext uri="{BB962C8B-B14F-4D97-AF65-F5344CB8AC3E}">
        <p14:creationId xmlns:p14="http://schemas.microsoft.com/office/powerpoint/2010/main" val="1994324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463AF-F291-40DC-A829-2D4D45F4F11B}"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3C99D-75A2-4A53-A935-E87E5F04CF3B}" type="slidenum">
              <a:rPr lang="en-US" smtClean="0"/>
              <a:t>‹#›</a:t>
            </a:fld>
            <a:endParaRPr lang="en-US"/>
          </a:p>
        </p:txBody>
      </p:sp>
    </p:spTree>
    <p:extLst>
      <p:ext uri="{BB962C8B-B14F-4D97-AF65-F5344CB8AC3E}">
        <p14:creationId xmlns:p14="http://schemas.microsoft.com/office/powerpoint/2010/main" val="1079128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463AF-F291-40DC-A829-2D4D45F4F11B}"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3C99D-75A2-4A53-A935-E87E5F04CF3B}" type="slidenum">
              <a:rPr lang="en-US" smtClean="0"/>
              <a:t>‹#›</a:t>
            </a:fld>
            <a:endParaRPr lang="en-US"/>
          </a:p>
        </p:txBody>
      </p:sp>
    </p:spTree>
    <p:extLst>
      <p:ext uri="{BB962C8B-B14F-4D97-AF65-F5344CB8AC3E}">
        <p14:creationId xmlns:p14="http://schemas.microsoft.com/office/powerpoint/2010/main" val="4035103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463AF-F291-40DC-A829-2D4D45F4F11B}"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3C99D-75A2-4A53-A935-E87E5F04CF3B}"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8472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463AF-F291-40DC-A829-2D4D45F4F11B}"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3C99D-75A2-4A53-A935-E87E5F04CF3B}" type="slidenum">
              <a:rPr lang="en-US" smtClean="0"/>
              <a:t>‹#›</a:t>
            </a:fld>
            <a:endParaRPr lang="en-US"/>
          </a:p>
        </p:txBody>
      </p:sp>
    </p:spTree>
    <p:extLst>
      <p:ext uri="{BB962C8B-B14F-4D97-AF65-F5344CB8AC3E}">
        <p14:creationId xmlns:p14="http://schemas.microsoft.com/office/powerpoint/2010/main" val="2391423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1463AF-F291-40DC-A829-2D4D45F4F11B}" type="datetimeFigureOut">
              <a:rPr lang="en-US" smtClean="0"/>
              <a:t>10/29/2015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E3C99D-75A2-4A53-A935-E87E5F04CF3B}" type="slidenum">
              <a:rPr lang="en-US" smtClean="0"/>
              <a:t>‹#›</a:t>
            </a:fld>
            <a:endParaRPr lang="en-US"/>
          </a:p>
        </p:txBody>
      </p:sp>
    </p:spTree>
    <p:extLst>
      <p:ext uri="{BB962C8B-B14F-4D97-AF65-F5344CB8AC3E}">
        <p14:creationId xmlns:p14="http://schemas.microsoft.com/office/powerpoint/2010/main" val="375744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1463AF-F291-40DC-A829-2D4D45F4F11B}" type="datetimeFigureOut">
              <a:rPr lang="en-US" smtClean="0"/>
              <a:t>10/29/2015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E3C99D-75A2-4A53-A935-E87E5F04CF3B}" type="slidenum">
              <a:rPr lang="en-US" smtClean="0"/>
              <a:t>‹#›</a:t>
            </a:fld>
            <a:endParaRPr lang="en-US"/>
          </a:p>
        </p:txBody>
      </p:sp>
    </p:spTree>
    <p:extLst>
      <p:ext uri="{BB962C8B-B14F-4D97-AF65-F5344CB8AC3E}">
        <p14:creationId xmlns:p14="http://schemas.microsoft.com/office/powerpoint/2010/main" val="2459297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1463AF-F291-40DC-A829-2D4D45F4F11B}"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3C99D-75A2-4A53-A935-E87E5F04CF3B}" type="slidenum">
              <a:rPr lang="en-US" smtClean="0"/>
              <a:t>‹#›</a:t>
            </a:fld>
            <a:endParaRPr lang="en-US"/>
          </a:p>
        </p:txBody>
      </p:sp>
    </p:spTree>
    <p:extLst>
      <p:ext uri="{BB962C8B-B14F-4D97-AF65-F5344CB8AC3E}">
        <p14:creationId xmlns:p14="http://schemas.microsoft.com/office/powerpoint/2010/main" val="3284135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1463AF-F291-40DC-A829-2D4D45F4F11B}"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3C99D-75A2-4A53-A935-E87E5F04CF3B}" type="slidenum">
              <a:rPr lang="en-US" smtClean="0"/>
              <a:t>‹#›</a:t>
            </a:fld>
            <a:endParaRPr lang="en-US"/>
          </a:p>
        </p:txBody>
      </p:sp>
    </p:spTree>
    <p:extLst>
      <p:ext uri="{BB962C8B-B14F-4D97-AF65-F5344CB8AC3E}">
        <p14:creationId xmlns:p14="http://schemas.microsoft.com/office/powerpoint/2010/main" val="955647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1463AF-F291-40DC-A829-2D4D45F4F11B}"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3C99D-75A2-4A53-A935-E87E5F04CF3B}" type="slidenum">
              <a:rPr lang="en-US" smtClean="0"/>
              <a:t>‹#›</a:t>
            </a:fld>
            <a:endParaRPr lang="en-US"/>
          </a:p>
        </p:txBody>
      </p:sp>
    </p:spTree>
    <p:extLst>
      <p:ext uri="{BB962C8B-B14F-4D97-AF65-F5344CB8AC3E}">
        <p14:creationId xmlns:p14="http://schemas.microsoft.com/office/powerpoint/2010/main" val="3598644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1463AF-F291-40DC-A829-2D4D45F4F11B}"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3C99D-75A2-4A53-A935-E87E5F04CF3B}" type="slidenum">
              <a:rPr lang="en-US" smtClean="0"/>
              <a:t>‹#›</a:t>
            </a:fld>
            <a:endParaRPr lang="en-US"/>
          </a:p>
        </p:txBody>
      </p:sp>
    </p:spTree>
    <p:extLst>
      <p:ext uri="{BB962C8B-B14F-4D97-AF65-F5344CB8AC3E}">
        <p14:creationId xmlns:p14="http://schemas.microsoft.com/office/powerpoint/2010/main" val="166028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1463AF-F291-40DC-A829-2D4D45F4F11B}"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3C99D-75A2-4A53-A935-E87E5F04CF3B}" type="slidenum">
              <a:rPr lang="en-US" smtClean="0"/>
              <a:t>‹#›</a:t>
            </a:fld>
            <a:endParaRPr lang="en-US"/>
          </a:p>
        </p:txBody>
      </p:sp>
    </p:spTree>
    <p:extLst>
      <p:ext uri="{BB962C8B-B14F-4D97-AF65-F5344CB8AC3E}">
        <p14:creationId xmlns:p14="http://schemas.microsoft.com/office/powerpoint/2010/main" val="3421191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1463AF-F291-40DC-A829-2D4D45F4F11B}" type="datetimeFigureOut">
              <a:rPr lang="en-US" smtClean="0"/>
              <a:t>10/29/2015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E3C99D-75A2-4A53-A935-E87E5F04CF3B}" type="slidenum">
              <a:rPr lang="en-US" smtClean="0"/>
              <a:t>‹#›</a:t>
            </a:fld>
            <a:endParaRPr lang="en-US"/>
          </a:p>
        </p:txBody>
      </p:sp>
    </p:spTree>
    <p:extLst>
      <p:ext uri="{BB962C8B-B14F-4D97-AF65-F5344CB8AC3E}">
        <p14:creationId xmlns:p14="http://schemas.microsoft.com/office/powerpoint/2010/main" val="3216553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1463AF-F291-40DC-A829-2D4D45F4F11B}" type="datetimeFigureOut">
              <a:rPr lang="en-US" smtClean="0"/>
              <a:t>10/29/2015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E3C99D-75A2-4A53-A935-E87E5F04CF3B}" type="slidenum">
              <a:rPr lang="en-US" smtClean="0"/>
              <a:t>‹#›</a:t>
            </a:fld>
            <a:endParaRPr lang="en-US"/>
          </a:p>
        </p:txBody>
      </p:sp>
    </p:spTree>
    <p:extLst>
      <p:ext uri="{BB962C8B-B14F-4D97-AF65-F5344CB8AC3E}">
        <p14:creationId xmlns:p14="http://schemas.microsoft.com/office/powerpoint/2010/main" val="1966192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463AF-F291-40DC-A829-2D4D45F4F11B}" type="datetimeFigureOut">
              <a:rPr lang="en-US" smtClean="0"/>
              <a:t>10/29/2015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E3C99D-75A2-4A53-A935-E87E5F04CF3B}" type="slidenum">
              <a:rPr lang="en-US" smtClean="0"/>
              <a:t>‹#›</a:t>
            </a:fld>
            <a:endParaRPr lang="en-US"/>
          </a:p>
        </p:txBody>
      </p:sp>
    </p:spTree>
    <p:extLst>
      <p:ext uri="{BB962C8B-B14F-4D97-AF65-F5344CB8AC3E}">
        <p14:creationId xmlns:p14="http://schemas.microsoft.com/office/powerpoint/2010/main" val="4076727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463AF-F291-40DC-A829-2D4D45F4F11B}"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3C99D-75A2-4A53-A935-E87E5F04CF3B}" type="slidenum">
              <a:rPr lang="en-US" smtClean="0"/>
              <a:t>‹#›</a:t>
            </a:fld>
            <a:endParaRPr lang="en-US"/>
          </a:p>
        </p:txBody>
      </p:sp>
    </p:spTree>
    <p:extLst>
      <p:ext uri="{BB962C8B-B14F-4D97-AF65-F5344CB8AC3E}">
        <p14:creationId xmlns:p14="http://schemas.microsoft.com/office/powerpoint/2010/main" val="2077683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463AF-F291-40DC-A829-2D4D45F4F11B}"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3C99D-75A2-4A53-A935-E87E5F04CF3B}" type="slidenum">
              <a:rPr lang="en-US" smtClean="0"/>
              <a:t>‹#›</a:t>
            </a:fld>
            <a:endParaRPr lang="en-US"/>
          </a:p>
        </p:txBody>
      </p:sp>
    </p:spTree>
    <p:extLst>
      <p:ext uri="{BB962C8B-B14F-4D97-AF65-F5344CB8AC3E}">
        <p14:creationId xmlns:p14="http://schemas.microsoft.com/office/powerpoint/2010/main" val="1308882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41463AF-F291-40DC-A829-2D4D45F4F11B}" type="datetimeFigureOut">
              <a:rPr lang="en-US" smtClean="0"/>
              <a:t>10/29/2015</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E3C99D-75A2-4A53-A935-E87E5F04CF3B}" type="slidenum">
              <a:rPr lang="en-US" smtClean="0"/>
              <a:t>‹#›</a:t>
            </a:fld>
            <a:endParaRPr lang="en-US"/>
          </a:p>
        </p:txBody>
      </p:sp>
    </p:spTree>
    <p:extLst>
      <p:ext uri="{BB962C8B-B14F-4D97-AF65-F5344CB8AC3E}">
        <p14:creationId xmlns:p14="http://schemas.microsoft.com/office/powerpoint/2010/main" val="1187022619"/>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6">
                    <a:lumMod val="50000"/>
                  </a:schemeClr>
                </a:solidFill>
              </a:rPr>
              <a:t>Transversals, alternate interior and exterior angles</a:t>
            </a:r>
            <a:endParaRPr lang="en-US" dirty="0">
              <a:solidFill>
                <a:schemeClr val="accent6">
                  <a:lumMod val="50000"/>
                </a:schemeClr>
              </a:solidFill>
            </a:endParaRPr>
          </a:p>
        </p:txBody>
      </p:sp>
      <p:sp>
        <p:nvSpPr>
          <p:cNvPr id="3" name="Subtitle 2"/>
          <p:cNvSpPr>
            <a:spLocks noGrp="1"/>
          </p:cNvSpPr>
          <p:nvPr>
            <p:ph type="subTitle" idx="1"/>
          </p:nvPr>
        </p:nvSpPr>
        <p:spPr/>
        <p:txBody>
          <a:bodyPr/>
          <a:lstStyle/>
          <a:p>
            <a:r>
              <a:rPr lang="en-US" dirty="0" smtClean="0"/>
              <a:t>By: Wendy Munoz</a:t>
            </a:r>
            <a:endParaRPr lang="en-US" dirty="0"/>
          </a:p>
        </p:txBody>
      </p:sp>
    </p:spTree>
    <p:extLst>
      <p:ext uri="{BB962C8B-B14F-4D97-AF65-F5344CB8AC3E}">
        <p14:creationId xmlns:p14="http://schemas.microsoft.com/office/powerpoint/2010/main" val="1768200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2800" dirty="0">
                <a:solidFill>
                  <a:schemeClr val="bg1"/>
                </a:solidFill>
              </a:rPr>
              <a:t>Transversal</a:t>
            </a:r>
            <a:r>
              <a:rPr lang="en-US" dirty="0">
                <a:solidFill>
                  <a:srgbClr val="00FFFF"/>
                </a:solidFill>
              </a:rPr>
              <a:t> – a line that cuts across a set of lines or sides of a plane figure. These line are often parallel lines</a:t>
            </a:r>
          </a:p>
          <a:p>
            <a:r>
              <a:rPr lang="en-US" sz="2800" dirty="0">
                <a:solidFill>
                  <a:schemeClr val="bg1"/>
                </a:solidFill>
              </a:rPr>
              <a:t>Alternate Interior Angles </a:t>
            </a:r>
            <a:r>
              <a:rPr lang="en-US" dirty="0">
                <a:solidFill>
                  <a:srgbClr val="00FFFF"/>
                </a:solidFill>
              </a:rPr>
              <a:t>– two interior angles that are congruent and lie on opposite sides of the transversal which lie on different parallel lines</a:t>
            </a:r>
          </a:p>
          <a:p>
            <a:r>
              <a:rPr lang="en-US" sz="2800" dirty="0" smtClean="0">
                <a:solidFill>
                  <a:schemeClr val="bg1"/>
                </a:solidFill>
              </a:rPr>
              <a:t>Alternate </a:t>
            </a:r>
            <a:r>
              <a:rPr lang="en-US" sz="2800" dirty="0">
                <a:solidFill>
                  <a:schemeClr val="bg1"/>
                </a:solidFill>
              </a:rPr>
              <a:t>Exterior Angles </a:t>
            </a:r>
            <a:r>
              <a:rPr lang="en-US" dirty="0">
                <a:solidFill>
                  <a:srgbClr val="00FFFF"/>
                </a:solidFill>
              </a:rPr>
              <a:t>– two exterior angles that are congruent and lie on opposite sides of the transversal which lie on different parallel lines    </a:t>
            </a:r>
          </a:p>
          <a:p>
            <a:endParaRPr lang="en-US" dirty="0">
              <a:solidFill>
                <a:srgbClr val="00FFFF"/>
              </a:solidFill>
            </a:endParaRPr>
          </a:p>
        </p:txBody>
      </p:sp>
    </p:spTree>
    <p:extLst>
      <p:ext uri="{BB962C8B-B14F-4D97-AF65-F5344CB8AC3E}">
        <p14:creationId xmlns:p14="http://schemas.microsoft.com/office/powerpoint/2010/main" val="3662479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a:t>
            </a:r>
            <a:endParaRPr lang="en-US" dirty="0"/>
          </a:p>
        </p:txBody>
      </p:sp>
      <p:pic>
        <p:nvPicPr>
          <p:cNvPr id="1026" name="Picture 2" descr="http://www.math10.com/en/geometry/angles/fig2.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99975" y="2463421"/>
            <a:ext cx="4952732" cy="24691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1413" y="1930397"/>
            <a:ext cx="9015211" cy="2954655"/>
          </a:xfrm>
          <a:prstGeom prst="rect">
            <a:avLst/>
          </a:prstGeom>
          <a:noFill/>
        </p:spPr>
        <p:txBody>
          <a:bodyPr wrap="square" rtlCol="0">
            <a:spAutoFit/>
          </a:bodyPr>
          <a:lstStyle/>
          <a:p>
            <a:r>
              <a:rPr lang="en-US" dirty="0" smtClean="0"/>
              <a:t>In the figure above, lines m and n are parallel to each other. Line t is the transversal which cuts across the pair of lines. </a:t>
            </a:r>
          </a:p>
          <a:p>
            <a:endParaRPr lang="en-US" sz="2000" dirty="0" smtClean="0"/>
          </a:p>
          <a:p>
            <a:r>
              <a:rPr lang="en-US" sz="2000" dirty="0" smtClean="0">
                <a:solidFill>
                  <a:schemeClr val="bg1"/>
                </a:solidFill>
              </a:rPr>
              <a:t>Alternate Exterior Angles</a:t>
            </a:r>
            <a:endParaRPr lang="en-US" sz="2000" dirty="0">
              <a:solidFill>
                <a:schemeClr val="bg1"/>
              </a:solidFill>
            </a:endParaRPr>
          </a:p>
          <a:p>
            <a:pPr marL="285750" indent="-285750">
              <a:buFont typeface="Arial" panose="020B0604020202020204" pitchFamily="34" charset="0"/>
              <a:buChar char="•"/>
            </a:pPr>
            <a:r>
              <a:rPr lang="en-US" dirty="0" smtClean="0"/>
              <a:t>Angles 1 and angle 8 </a:t>
            </a:r>
          </a:p>
          <a:p>
            <a:pPr marL="285750" indent="-285750">
              <a:buFont typeface="Arial" panose="020B0604020202020204" pitchFamily="34" charset="0"/>
              <a:buChar char="•"/>
            </a:pPr>
            <a:r>
              <a:rPr lang="en-US" dirty="0" smtClean="0"/>
              <a:t>Angles 2 and angle 7</a:t>
            </a:r>
          </a:p>
          <a:p>
            <a:pPr marL="285750" indent="-285750">
              <a:buFont typeface="Arial" panose="020B0604020202020204" pitchFamily="34" charset="0"/>
              <a:buChar char="•"/>
            </a:pPr>
            <a:endParaRPr lang="en-US" dirty="0"/>
          </a:p>
          <a:p>
            <a:r>
              <a:rPr lang="en-US" sz="2000" dirty="0" smtClean="0">
                <a:solidFill>
                  <a:schemeClr val="bg1"/>
                </a:solidFill>
              </a:rPr>
              <a:t>Alternate Interior Angles</a:t>
            </a:r>
          </a:p>
          <a:p>
            <a:pPr marL="285750" indent="-285750">
              <a:buFont typeface="Arial" panose="020B0604020202020204" pitchFamily="34" charset="0"/>
              <a:buChar char="•"/>
            </a:pPr>
            <a:r>
              <a:rPr lang="en-US" dirty="0" smtClean="0"/>
              <a:t>Angles 3 and 6 </a:t>
            </a:r>
          </a:p>
          <a:p>
            <a:pPr marL="285750" indent="-285750">
              <a:buFont typeface="Arial" panose="020B0604020202020204" pitchFamily="34" charset="0"/>
              <a:buChar char="•"/>
            </a:pPr>
            <a:r>
              <a:rPr lang="en-US" dirty="0" smtClean="0"/>
              <a:t>Angles 4 and 5</a:t>
            </a:r>
            <a:endParaRPr lang="en-US" dirty="0"/>
          </a:p>
        </p:txBody>
      </p:sp>
    </p:spTree>
    <p:extLst>
      <p:ext uri="{BB962C8B-B14F-4D97-AF65-F5344CB8AC3E}">
        <p14:creationId xmlns:p14="http://schemas.microsoft.com/office/powerpoint/2010/main" val="284198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world example - 1</a:t>
            </a:r>
            <a:endParaRPr lang="en-US" dirty="0"/>
          </a:p>
        </p:txBody>
      </p:sp>
      <p:pic>
        <p:nvPicPr>
          <p:cNvPr id="2050" name="Picture 2" descr="http://1.bp.blogspot.com/-4EFRLiwzs5o/TuVyfqcXdLI/AAAAAAAACYs/W1hc29d93hI/s640/mapGR.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84410" y="2135725"/>
            <a:ext cx="5133566" cy="27711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56885" y="5125792"/>
            <a:ext cx="8075054" cy="1015663"/>
          </a:xfrm>
          <a:prstGeom prst="rect">
            <a:avLst/>
          </a:prstGeom>
          <a:noFill/>
        </p:spPr>
        <p:txBody>
          <a:bodyPr wrap="square" rtlCol="0">
            <a:spAutoFit/>
          </a:bodyPr>
          <a:lstStyle/>
          <a:p>
            <a:r>
              <a:rPr lang="en-US" sz="2000" dirty="0" smtClean="0">
                <a:solidFill>
                  <a:srgbClr val="00B0F0"/>
                </a:solidFill>
                <a:latin typeface="Iskoola Pota" panose="020B0502040204020203" pitchFamily="34" charset="0"/>
                <a:cs typeface="Iskoola Pota" panose="020B0502040204020203" pitchFamily="34" charset="0"/>
              </a:rPr>
              <a:t>In this satellite view of a street, we can see many examples of transversals throughout the roads. They help people find ways to travel quicker using shortcuts through the roads.</a:t>
            </a:r>
          </a:p>
        </p:txBody>
      </p:sp>
      <p:sp>
        <p:nvSpPr>
          <p:cNvPr id="7" name="TextBox 6"/>
          <p:cNvSpPr txBox="1"/>
          <p:nvPr/>
        </p:nvSpPr>
        <p:spPr>
          <a:xfrm>
            <a:off x="985386" y="1979011"/>
            <a:ext cx="2142997" cy="1200329"/>
          </a:xfrm>
          <a:prstGeom prst="rect">
            <a:avLst/>
          </a:prstGeom>
          <a:noFill/>
        </p:spPr>
        <p:txBody>
          <a:bodyPr wrap="square" rtlCol="0">
            <a:spAutoFit/>
          </a:bodyPr>
          <a:lstStyle/>
          <a:p>
            <a:r>
              <a:rPr lang="en-US" dirty="0" smtClean="0">
                <a:solidFill>
                  <a:srgbClr val="66FF66"/>
                </a:solidFill>
              </a:rPr>
              <a:t>Transversal – line that cut through at least two or more lines</a:t>
            </a:r>
            <a:endParaRPr lang="en-US" dirty="0">
              <a:solidFill>
                <a:srgbClr val="66FF66"/>
              </a:solidFill>
            </a:endParaRPr>
          </a:p>
        </p:txBody>
      </p:sp>
      <p:cxnSp>
        <p:nvCxnSpPr>
          <p:cNvPr id="9" name="Straight Arrow Connector 8"/>
          <p:cNvCxnSpPr/>
          <p:nvPr/>
        </p:nvCxnSpPr>
        <p:spPr>
          <a:xfrm>
            <a:off x="6094412" y="3309870"/>
            <a:ext cx="0" cy="155617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366715" y="2225877"/>
            <a:ext cx="12879" cy="95346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478073" y="3179340"/>
            <a:ext cx="64395" cy="168670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774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23" y="489730"/>
            <a:ext cx="9905998" cy="1478570"/>
          </a:xfrm>
        </p:spPr>
        <p:txBody>
          <a:bodyPr/>
          <a:lstStyle/>
          <a:p>
            <a:r>
              <a:rPr lang="en-US" dirty="0" smtClean="0"/>
              <a:t>Real world example - 2</a:t>
            </a:r>
            <a:endParaRPr lang="en-US" dirty="0"/>
          </a:p>
        </p:txBody>
      </p:sp>
      <p:pic>
        <p:nvPicPr>
          <p:cNvPr id="4" name="Content Placeholder 3"/>
          <p:cNvPicPr>
            <a:picLocks noGrp="1" noChangeAspect="1"/>
          </p:cNvPicPr>
          <p:nvPr>
            <p:ph idx="1"/>
          </p:nvPr>
        </p:nvPicPr>
        <p:blipFill>
          <a:blip r:embed="rId2"/>
          <a:stretch>
            <a:fillRect/>
          </a:stretch>
        </p:blipFill>
        <p:spPr>
          <a:xfrm rot="16200000">
            <a:off x="6598237" y="2039174"/>
            <a:ext cx="3378502" cy="3541712"/>
          </a:xfrm>
          <a:prstGeom prst="rect">
            <a:avLst/>
          </a:prstGeom>
        </p:spPr>
      </p:pic>
      <p:sp>
        <p:nvSpPr>
          <p:cNvPr id="5" name="TextBox 4"/>
          <p:cNvSpPr txBox="1"/>
          <p:nvPr/>
        </p:nvSpPr>
        <p:spPr>
          <a:xfrm>
            <a:off x="1682325" y="2471201"/>
            <a:ext cx="4035896" cy="3046988"/>
          </a:xfrm>
          <a:prstGeom prst="rect">
            <a:avLst/>
          </a:prstGeom>
          <a:noFill/>
        </p:spPr>
        <p:txBody>
          <a:bodyPr wrap="square" rtlCol="0">
            <a:spAutoFit/>
          </a:bodyPr>
          <a:lstStyle/>
          <a:p>
            <a:r>
              <a:rPr lang="en-US" sz="2400" dirty="0" smtClean="0">
                <a:solidFill>
                  <a:srgbClr val="6600CC"/>
                </a:solidFill>
                <a:latin typeface="Iskoola Pota" panose="020B0502040204020203" pitchFamily="34" charset="0"/>
                <a:cs typeface="Iskoola Pota" panose="020B0502040204020203" pitchFamily="34" charset="0"/>
              </a:rPr>
              <a:t>Looking at this portion of the picture of the previous slide, we can see that in this street view, not only do alternate interior and exterior angles are used mathematically but also could be used as destination points</a:t>
            </a:r>
          </a:p>
        </p:txBody>
      </p:sp>
    </p:spTree>
    <p:extLst>
      <p:ext uri="{BB962C8B-B14F-4D97-AF65-F5344CB8AC3E}">
        <p14:creationId xmlns:p14="http://schemas.microsoft.com/office/powerpoint/2010/main" val="706048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world example - 3</a:t>
            </a:r>
            <a:endParaRPr lang="en-US" dirty="0"/>
          </a:p>
        </p:txBody>
      </p:sp>
      <p:pic>
        <p:nvPicPr>
          <p:cNvPr id="7" name="Content Placeholder 6"/>
          <p:cNvPicPr>
            <a:picLocks noGrp="1" noChangeAspect="1"/>
          </p:cNvPicPr>
          <p:nvPr>
            <p:ph idx="1"/>
          </p:nvPr>
        </p:nvPicPr>
        <p:blipFill>
          <a:blip r:embed="rId2"/>
          <a:stretch>
            <a:fillRect/>
          </a:stretch>
        </p:blipFill>
        <p:spPr>
          <a:xfrm>
            <a:off x="987980" y="2547848"/>
            <a:ext cx="3509880" cy="3749921"/>
          </a:xfrm>
          <a:prstGeom prst="rect">
            <a:avLst/>
          </a:prstGeom>
        </p:spPr>
      </p:pic>
      <p:sp>
        <p:nvSpPr>
          <p:cNvPr id="8" name="TextBox 7"/>
          <p:cNvSpPr txBox="1"/>
          <p:nvPr/>
        </p:nvSpPr>
        <p:spPr>
          <a:xfrm>
            <a:off x="5550837" y="3196722"/>
            <a:ext cx="5496574" cy="1938992"/>
          </a:xfrm>
          <a:prstGeom prst="rect">
            <a:avLst/>
          </a:prstGeom>
          <a:noFill/>
        </p:spPr>
        <p:txBody>
          <a:bodyPr wrap="square" rtlCol="0">
            <a:spAutoFit/>
          </a:bodyPr>
          <a:lstStyle/>
          <a:p>
            <a:r>
              <a:rPr lang="en-US" sz="2400" dirty="0" smtClean="0">
                <a:solidFill>
                  <a:schemeClr val="bg1"/>
                </a:solidFill>
              </a:rPr>
              <a:t>In these blueprints, it is shown that transversals, alternate interior and exterior angles are also important to architects because they help during the layout as well as the construction.</a:t>
            </a:r>
            <a:endParaRPr lang="en-US" sz="2400" dirty="0">
              <a:solidFill>
                <a:schemeClr val="bg1"/>
              </a:solidFill>
            </a:endParaRPr>
          </a:p>
        </p:txBody>
      </p:sp>
    </p:spTree>
    <p:extLst>
      <p:ext uri="{BB962C8B-B14F-4D97-AF65-F5344CB8AC3E}">
        <p14:creationId xmlns:p14="http://schemas.microsoft.com/office/powerpoint/2010/main" val="1598269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We may think the transversal, alternate interior and exterior angles are only used in math when it isn’t true. They are just as important in the real world. </a:t>
            </a:r>
            <a:endParaRPr lang="en-US" dirty="0"/>
          </a:p>
          <a:p>
            <a:r>
              <a:rPr lang="en-US" dirty="0" smtClean="0"/>
              <a:t>Overall, these three terms are important to our everyday lives even though it may not seem like it. We use them and see them around without even realizing just how much they’ve done for us. Buildings and roads are just two of the many ways transversals, alternate interior and exterior are used in the real world</a:t>
            </a:r>
            <a:endParaRPr lang="en-US" dirty="0"/>
          </a:p>
        </p:txBody>
      </p:sp>
    </p:spTree>
    <p:extLst>
      <p:ext uri="{BB962C8B-B14F-4D97-AF65-F5344CB8AC3E}">
        <p14:creationId xmlns:p14="http://schemas.microsoft.com/office/powerpoint/2010/main" val="23092955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149</TotalTime>
  <Words>360</Words>
  <Application>Microsoft Office PowerPoint</Application>
  <PresentationFormat>Widescreen</PresentationFormat>
  <Paragraphs>25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Iskoola Pota</vt:lpstr>
      <vt:lpstr>Trebuchet MS</vt:lpstr>
      <vt:lpstr>Tw Cen MT</vt:lpstr>
      <vt:lpstr>Circuit</vt:lpstr>
      <vt:lpstr>Transversals, alternate interior and exterior angles</vt:lpstr>
      <vt:lpstr>PowerPoint Presentation</vt:lpstr>
      <vt:lpstr>Diagram</vt:lpstr>
      <vt:lpstr>Real world example - 1</vt:lpstr>
      <vt:lpstr>Real world example - 2</vt:lpstr>
      <vt:lpstr>Real world example - 3</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wmunozortiz7508@student.phoenixunion.org</dc:creator>
  <cp:lastModifiedBy>Maxwell, Dawn</cp:lastModifiedBy>
  <cp:revision>19</cp:revision>
  <dcterms:created xsi:type="dcterms:W3CDTF">2015-10-21T17:49:04Z</dcterms:created>
  <dcterms:modified xsi:type="dcterms:W3CDTF">2015-10-29T14:57:51Z</dcterms:modified>
</cp:coreProperties>
</file>