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67" r:id="rId5"/>
    <p:sldId id="268" r:id="rId6"/>
    <p:sldId id="269" r:id="rId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274" autoAdjust="0"/>
  </p:normalViewPr>
  <p:slideViewPr>
    <p:cSldViewPr>
      <p:cViewPr varScale="1">
        <p:scale>
          <a:sx n="73" d="100"/>
          <a:sy n="73" d="100"/>
        </p:scale>
        <p:origin x="666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10/23/2015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10/23/2015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10/23/2015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10/23/2015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10/23/2015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10/23/2015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10/23/2015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10/23/2015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10/23/2015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10/23/2015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10/23/2015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10/23/2015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10/23/2015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CPCTC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Sierra Christensen</a:t>
            </a:r>
          </a:p>
          <a:p>
            <a:r>
              <a:rPr lang="en-US" dirty="0" smtClean="0"/>
              <a:t>Period: 6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6612" y="685800"/>
            <a:ext cx="6619685" cy="3331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2" name="AutoShape 2" descr="Image result for cpctc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CPCTC is an acronym for corresponding parts of congruent triangles are congruent. CPCTC is commonly used at or near the end of a proof which </a:t>
            </a:r>
            <a:r>
              <a:rPr lang="en-US" dirty="0" smtClean="0"/>
              <a:t>asks </a:t>
            </a:r>
            <a:r>
              <a:rPr lang="en-US" dirty="0"/>
              <a:t>to show that two angles or two sides are congruent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In simpler terms... Corresponding parts:  ≅            ≅</a:t>
            </a:r>
            <a:endParaRPr lang="en-US" dirty="0"/>
          </a:p>
        </p:txBody>
      </p:sp>
      <p:sp>
        <p:nvSpPr>
          <p:cNvPr id="3" name="Isosceles Triangle 2"/>
          <p:cNvSpPr/>
          <p:nvPr/>
        </p:nvSpPr>
        <p:spPr>
          <a:xfrm>
            <a:off x="7389812" y="3657600"/>
            <a:ext cx="381000" cy="31070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of CPCTC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3109" y="2209800"/>
            <a:ext cx="7402607" cy="372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important in the real world?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This video gives the basics as to how CPCTC used in the real world.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https://www.youtube.com/watch?v=o0sUS6stWRw</a:t>
            </a:r>
          </a:p>
        </p:txBody>
      </p:sp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13" y="1697913"/>
            <a:ext cx="9906000" cy="4681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85</Words>
  <Application>Microsoft Office PowerPoint</Application>
  <PresentationFormat>Custom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Consolas</vt:lpstr>
      <vt:lpstr>Corbel</vt:lpstr>
      <vt:lpstr>Chalkboard 16x9</vt:lpstr>
      <vt:lpstr>CPCTC</vt:lpstr>
      <vt:lpstr>DEFINITION</vt:lpstr>
      <vt:lpstr>Diagram of CPCTC</vt:lpstr>
      <vt:lpstr>Why is this important in the real world?</vt:lpstr>
      <vt:lpstr>Congruence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2015-10-23T04:52:10Z</dcterms:created>
  <dcterms:modified xsi:type="dcterms:W3CDTF">2015-10-23T14:46:50Z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