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3118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925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821039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0566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191982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695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6760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4201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3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586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529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40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826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096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7252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634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1AAD3-6CBA-40DB-97D4-59B85B412183}" type="datetimeFigureOut">
              <a:rPr lang="en-US" smtClean="0"/>
              <a:t>10/23/2015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1E91365B-8072-48F4-AF79-319BCF8160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589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8202"/>
            <a:ext cx="9144000" cy="1530851"/>
          </a:xfrm>
        </p:spPr>
        <p:txBody>
          <a:bodyPr/>
          <a:lstStyle/>
          <a:p>
            <a:r>
              <a:rPr lang="en-US" dirty="0" smtClean="0"/>
              <a:t>Exterior Angles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592887"/>
            <a:ext cx="9144000" cy="3394553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26906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exterior angle of a polygon is an angle that forms a linear pair with one of the angles of the polygon.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7406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4112" y="2679700"/>
            <a:ext cx="8915400" cy="1682122"/>
          </a:xfrm>
        </p:spPr>
        <p:txBody>
          <a:bodyPr/>
          <a:lstStyle/>
          <a:p>
            <a:r>
              <a:rPr lang="en-US" dirty="0" smtClean="0"/>
              <a:t>Theorem: The measure of an exterior angle of a triangle is greater than either of its two non-adjacent interior angles.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493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diagram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7031" y="2084671"/>
            <a:ext cx="4710634" cy="24919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74782" y="2354345"/>
            <a:ext cx="3676650" cy="19526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877665" y="4734839"/>
            <a:ext cx="7620000" cy="17920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5980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 important in life?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measuring </a:t>
            </a:r>
            <a:r>
              <a:rPr lang="en-US" dirty="0" smtClean="0"/>
              <a:t>distances </a:t>
            </a:r>
            <a:r>
              <a:rPr lang="en-US" dirty="0"/>
              <a:t>between countries and cities. Angles are used very often to </a:t>
            </a:r>
            <a:r>
              <a:rPr lang="en-US" dirty="0" smtClean="0"/>
              <a:t>refer </a:t>
            </a:r>
            <a:r>
              <a:rPr lang="en-US" dirty="0"/>
              <a:t>to a distance on the </a:t>
            </a:r>
            <a:r>
              <a:rPr lang="en-US" dirty="0" smtClean="0"/>
              <a:t>earth.</a:t>
            </a:r>
          </a:p>
          <a:p>
            <a:r>
              <a:rPr lang="en-US" dirty="0"/>
              <a:t>In the building trade to </a:t>
            </a:r>
            <a:r>
              <a:rPr lang="en-US"/>
              <a:t>make </a:t>
            </a:r>
            <a:r>
              <a:rPr lang="en-US" smtClean="0"/>
              <a:t>windows ,doors</a:t>
            </a:r>
            <a:r>
              <a:rPr lang="en-US" dirty="0"/>
              <a:t>, and roof angles</a:t>
            </a:r>
            <a:r>
              <a:rPr lang="en-US" dirty="0" smtClean="0"/>
              <a:t>.</a:t>
            </a:r>
          </a:p>
          <a:p>
            <a:r>
              <a:rPr lang="en-US" dirty="0"/>
              <a:t> Architecture cannot be created without using angles and their measures.</a:t>
            </a:r>
          </a:p>
        </p:txBody>
      </p:sp>
    </p:spTree>
    <p:extLst>
      <p:ext uri="{BB962C8B-B14F-4D97-AF65-F5344CB8AC3E}">
        <p14:creationId xmlns:p14="http://schemas.microsoft.com/office/powerpoint/2010/main" val="13774391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 life example 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63722" y="3256442"/>
            <a:ext cx="2247900" cy="20288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9568" y="1930400"/>
            <a:ext cx="2762250" cy="16573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99568" y="3716023"/>
            <a:ext cx="3845490" cy="3138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98946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Remote Interior Angles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0" y="3331528"/>
            <a:ext cx="7334250" cy="3429000"/>
          </a:xfrm>
          <a:prstGeom prst="rect">
            <a:avLst/>
          </a:prstGeom>
        </p:spPr>
      </p:pic>
      <p:pic>
        <p:nvPicPr>
          <p:cNvPr id="1026" name="Picture 2" descr="http://www.emathematics.net/imagenes/remoteangles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563" y="3615492"/>
            <a:ext cx="3400425" cy="2861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939800" y="1854200"/>
            <a:ext cx="9867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An exterior angle is an angle on the outside of a triangle formed by extending one of the triangle's sides. Each interior angle of a triangle has two remote exterior angles and an adjacent interior angle. </a:t>
            </a:r>
            <a:endParaRPr lang="en-US" dirty="0" smtClean="0"/>
          </a:p>
          <a:p>
            <a:endParaRPr lang="en-US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remote interior angles are the two angles inside the triangle that do not share a vertex with the exterior angle</a:t>
            </a:r>
          </a:p>
        </p:txBody>
      </p:sp>
    </p:spTree>
    <p:extLst>
      <p:ext uri="{BB962C8B-B14F-4D97-AF65-F5344CB8AC3E}">
        <p14:creationId xmlns:p14="http://schemas.microsoft.com/office/powerpoint/2010/main" val="366271482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45</TotalTime>
  <Words>169</Words>
  <Application>Microsoft Office PowerPoint</Application>
  <PresentationFormat>Widescreen</PresentationFormat>
  <Paragraphs>15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Wisp</vt:lpstr>
      <vt:lpstr>Exterior Angles</vt:lpstr>
      <vt:lpstr>Definition</vt:lpstr>
      <vt:lpstr> Theorem</vt:lpstr>
      <vt:lpstr>diagram</vt:lpstr>
      <vt:lpstr>Why  important in life?</vt:lpstr>
      <vt:lpstr>Real life example </vt:lpstr>
      <vt:lpstr>Remote Interior Angles</vt:lpstr>
    </vt:vector>
  </TitlesOfParts>
  <Company>Phoenix Union High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Exterior Angles</dc:title>
  <dc:creator>ndelapaz0225@student.phoenixunion.org</dc:creator>
  <cp:lastModifiedBy>Maxwell, Dawn</cp:lastModifiedBy>
  <cp:revision>6</cp:revision>
  <dcterms:created xsi:type="dcterms:W3CDTF">2015-10-21T20:31:06Z</dcterms:created>
  <dcterms:modified xsi:type="dcterms:W3CDTF">2015-10-23T14:08:45Z</dcterms:modified>
</cp:coreProperties>
</file>