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tway3546@student.phoenixunion.org" initials="n" lastIdx="1" clrIdx="0">
    <p:extLst>
      <p:ext uri="{19B8F6BF-5375-455C-9EA6-DF929625EA0E}">
        <p15:presenceInfo xmlns:p15="http://schemas.microsoft.com/office/powerpoint/2012/main" userId="S-1-5-21-2903002630-65708344-1893844124-4306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21T12:01:12.143" idx="1">
    <p:pos x="4997" y="1921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3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6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9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2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0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0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9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0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D25FF-527A-4FE6-93D2-408EC5AA415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6431-1515-4815-AEF2-FDA2BFF3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1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athopenref.com/triangleinternalangl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036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Triangle Inequality Theorem and Side Angle Relationship in Triangle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793672"/>
            <a:ext cx="9324109" cy="46412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1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Inequality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triangle inequality theorem states that any side of a triangle is always shorter than the sum of the other two sides.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96443"/>
            <a:ext cx="5556524" cy="241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Inequality Use in Real Life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742" y="3408219"/>
            <a:ext cx="4981576" cy="2722780"/>
          </a:xfrm>
        </p:spPr>
      </p:pic>
      <p:sp>
        <p:nvSpPr>
          <p:cNvPr id="6" name="TextBox 5"/>
          <p:cNvSpPr txBox="1"/>
          <p:nvPr/>
        </p:nvSpPr>
        <p:spPr>
          <a:xfrm>
            <a:off x="1925782" y="21852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862125"/>
            <a:ext cx="140222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order to built a right letter to the third window  we need to know the length and the base of </a:t>
            </a:r>
          </a:p>
          <a:p>
            <a:r>
              <a:rPr lang="en-US" sz="2800" dirty="0" smtClean="0"/>
              <a:t>Wall and the ground. The length and the base have to add up more the third side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206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Relationship Between Side Angle and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515600" cy="435133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shortest side is always opposite the smallest </a:t>
            </a:r>
            <a:r>
              <a:rPr lang="en-US" b="0" i="1" u="none" strike="noStrike" dirty="0" smtClean="0">
                <a:solidFill>
                  <a:srgbClr val="0000BB"/>
                </a:solidFill>
                <a:effectLst/>
                <a:latin typeface="Arial" panose="020B0604020202020204" pitchFamily="34" charset="0"/>
                <a:hlinkClick r:id="rId2" tooltip="The 3 angles on the inside of the triangle"/>
              </a:rPr>
              <a:t>interior angle</a:t>
            </a:r>
            <a:endParaRPr lang="en-US" b="0" i="1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i="1" dirty="0"/>
              <a:t>The longest side is always opposite the largest interior angle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601316"/>
            <a:ext cx="4738687" cy="213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1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of Side Angle Relations in Triangles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491" y="3255817"/>
            <a:ext cx="3930362" cy="3028879"/>
          </a:xfrm>
        </p:spPr>
      </p:pic>
      <p:sp>
        <p:nvSpPr>
          <p:cNvPr id="5" name="TextBox 4"/>
          <p:cNvSpPr txBox="1"/>
          <p:nvPr/>
        </p:nvSpPr>
        <p:spPr>
          <a:xfrm>
            <a:off x="1219200" y="2216727"/>
            <a:ext cx="107721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 make a rode we need to know the measure of the angle and 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nd the said. As u see the angle of the road is 90 degrees</a:t>
            </a:r>
          </a:p>
          <a:p>
            <a:r>
              <a:rPr lang="en-US" sz="3200" dirty="0" smtClean="0"/>
              <a:t>and it helps shows that the other side are the same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5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Triangle Inequality Theorem and Side Angle Relationship in Triangle</vt:lpstr>
      <vt:lpstr>Triangle Inequality Theorem</vt:lpstr>
      <vt:lpstr>Triangle Inequality Use in Real Life</vt:lpstr>
      <vt:lpstr>The Relationship Between Side Angle and Triangle</vt:lpstr>
      <vt:lpstr>Real Life of Side Angle Relations in Triangles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Inequality Theorem and Side Angle Relationship in Triangle</dc:title>
  <dc:creator>ntway3546@student.phoenixunion.org</dc:creator>
  <cp:lastModifiedBy>ntway3546@student.phoenixunion.org</cp:lastModifiedBy>
  <cp:revision>4</cp:revision>
  <dcterms:created xsi:type="dcterms:W3CDTF">2015-10-21T19:00:04Z</dcterms:created>
  <dcterms:modified xsi:type="dcterms:W3CDTF">2015-10-21T19:21:05Z</dcterms:modified>
</cp:coreProperties>
</file>