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10/23/2015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10/23/2015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10/23/2015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10/23/2015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10/23/2015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10/23/2015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10/23/2015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10/23/2015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Centroid Theorem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Mario </a:t>
            </a:r>
            <a:r>
              <a:rPr lang="en-US" dirty="0" err="1" smtClean="0"/>
              <a:t>rodriguez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790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48893" y="6001555"/>
            <a:ext cx="5092906" cy="55880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</a:t>
            </a:r>
            <a:r>
              <a:rPr lang="en-US" dirty="0"/>
              <a:t> </a:t>
            </a:r>
            <a:r>
              <a:rPr lang="en-US" b="1" i="1" dirty="0"/>
              <a:t>centroid</a:t>
            </a:r>
            <a:r>
              <a:rPr lang="en-US" dirty="0"/>
              <a:t> of a triangle is the point where the three medians coincide. </a:t>
            </a:r>
            <a:r>
              <a:rPr lang="en-US" dirty="0" smtClean="0"/>
              <a:t>The </a:t>
            </a:r>
            <a:r>
              <a:rPr lang="en-US" b="1" i="1" dirty="0" smtClean="0"/>
              <a:t>centroid </a:t>
            </a:r>
            <a:r>
              <a:rPr lang="en-US" b="1" i="1" dirty="0"/>
              <a:t>theorem</a:t>
            </a:r>
            <a:r>
              <a:rPr lang="en-US" dirty="0"/>
              <a:t> states that the </a:t>
            </a:r>
            <a:r>
              <a:rPr lang="en-US" b="1" i="1" dirty="0"/>
              <a:t>centroid</a:t>
            </a:r>
            <a:r>
              <a:rPr lang="en-US" dirty="0"/>
              <a:t> is of the distance from each vertex to the midpoint of the opposite side.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Picture Placeholder 4"/>
          <p:cNvSpPr txBox="1">
            <a:spLocks/>
          </p:cNvSpPr>
          <p:nvPr/>
        </p:nvSpPr>
        <p:spPr>
          <a:xfrm>
            <a:off x="7101946" y="12954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1947" y="1295400"/>
            <a:ext cx="3587518" cy="4036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127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75763" y="4417453"/>
            <a:ext cx="107796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 find the </a:t>
            </a:r>
            <a:r>
              <a:rPr lang="en-US" b="1" i="1" dirty="0" smtClean="0"/>
              <a:t>centroid</a:t>
            </a:r>
            <a:r>
              <a:rPr lang="en-US" dirty="0" smtClean="0"/>
              <a:t> of a triangle, draw a line connecting a vertex to it’s </a:t>
            </a:r>
            <a:r>
              <a:rPr lang="en-US" b="1" i="1" dirty="0" smtClean="0"/>
              <a:t>opposite midpoint</a:t>
            </a:r>
            <a:r>
              <a:rPr lang="en-US" dirty="0" smtClean="0"/>
              <a:t>. Do this to all three vertices of the triangle. The centroid is where </a:t>
            </a:r>
            <a:r>
              <a:rPr lang="en-US" b="1" i="1" dirty="0" smtClean="0"/>
              <a:t>all three lines intersect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Isosceles Triangle 5"/>
          <p:cNvSpPr/>
          <p:nvPr/>
        </p:nvSpPr>
        <p:spPr>
          <a:xfrm>
            <a:off x="669702" y="1352280"/>
            <a:ext cx="2176529" cy="2099256"/>
          </a:xfrm>
          <a:prstGeom prst="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>
            <a:off x="3625403" y="1345836"/>
            <a:ext cx="2142530" cy="2099257"/>
          </a:xfrm>
          <a:prstGeom prst="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/>
        </p:nvSpPr>
        <p:spPr>
          <a:xfrm>
            <a:off x="6547105" y="1345838"/>
            <a:ext cx="2086378" cy="2099255"/>
          </a:xfrm>
          <a:prstGeom prst="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stCxn id="6" idx="0"/>
            <a:endCxn id="6" idx="3"/>
          </p:cNvCxnSpPr>
          <p:nvPr/>
        </p:nvCxnSpPr>
        <p:spPr>
          <a:xfrm>
            <a:off x="1757967" y="1352280"/>
            <a:ext cx="0" cy="209925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8" idx="2"/>
            <a:endCxn id="8" idx="5"/>
          </p:cNvCxnSpPr>
          <p:nvPr/>
        </p:nvCxnSpPr>
        <p:spPr>
          <a:xfrm flipV="1">
            <a:off x="3625403" y="2395465"/>
            <a:ext cx="1606898" cy="104962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9" idx="4"/>
            <a:endCxn id="9" idx="1"/>
          </p:cNvCxnSpPr>
          <p:nvPr/>
        </p:nvCxnSpPr>
        <p:spPr>
          <a:xfrm flipH="1" flipV="1">
            <a:off x="7068700" y="2395466"/>
            <a:ext cx="1564783" cy="104962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Isosceles Triangle 20"/>
          <p:cNvSpPr/>
          <p:nvPr/>
        </p:nvSpPr>
        <p:spPr>
          <a:xfrm>
            <a:off x="9412655" y="1352280"/>
            <a:ext cx="1946511" cy="2099273"/>
          </a:xfrm>
          <a:prstGeom prst="triangle">
            <a:avLst>
              <a:gd name="adj" fmla="val 4867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>
            <a:stCxn id="21" idx="0"/>
            <a:endCxn id="21" idx="3"/>
          </p:cNvCxnSpPr>
          <p:nvPr/>
        </p:nvCxnSpPr>
        <p:spPr>
          <a:xfrm>
            <a:off x="10360158" y="1352280"/>
            <a:ext cx="0" cy="209927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21" idx="2"/>
            <a:endCxn id="21" idx="5"/>
          </p:cNvCxnSpPr>
          <p:nvPr/>
        </p:nvCxnSpPr>
        <p:spPr>
          <a:xfrm flipV="1">
            <a:off x="9412655" y="2401917"/>
            <a:ext cx="1447007" cy="1049636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21" idx="4"/>
          </p:cNvCxnSpPr>
          <p:nvPr/>
        </p:nvCxnSpPr>
        <p:spPr>
          <a:xfrm flipH="1" flipV="1">
            <a:off x="9813701" y="2395464"/>
            <a:ext cx="1545465" cy="105608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10247020" y="2693283"/>
            <a:ext cx="226275" cy="222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892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Circumcenter, Incenter, and Orthocenter 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 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idx="15"/>
          </p:nvPr>
        </p:nvSpPr>
        <p:spPr/>
      </p:sp>
      <p:sp>
        <p:nvSpPr>
          <p:cNvPr id="10" name="Text Placeholder 9"/>
          <p:cNvSpPr>
            <a:spLocks noGrp="1"/>
          </p:cNvSpPr>
          <p:nvPr>
            <p:ph type="body" sz="half" idx="18"/>
          </p:nvPr>
        </p:nvSpPr>
        <p:spPr>
          <a:xfrm>
            <a:off x="652463" y="4090352"/>
            <a:ext cx="2940050" cy="1833929"/>
          </a:xfrm>
        </p:spPr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 smtClean="0"/>
              <a:t>circumcenter is the point </a:t>
            </a:r>
            <a:r>
              <a:rPr lang="en-US" dirty="0"/>
              <a:t>where the three perpendicular bisectors of the sides of a </a:t>
            </a:r>
            <a:r>
              <a:rPr lang="en-US" b="1" dirty="0"/>
              <a:t>triangle</a:t>
            </a:r>
            <a:r>
              <a:rPr lang="en-US" dirty="0"/>
              <a:t> meet.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half" idx="19"/>
          </p:nvPr>
        </p:nvSpPr>
        <p:spPr>
          <a:xfrm>
            <a:off x="3888022" y="4090352"/>
            <a:ext cx="2934406" cy="1833930"/>
          </a:xfrm>
        </p:spPr>
        <p:txBody>
          <a:bodyPr>
            <a:normAutofit/>
          </a:bodyPr>
          <a:lstStyle/>
          <a:p>
            <a:r>
              <a:rPr lang="en-US" dirty="0"/>
              <a:t>The </a:t>
            </a:r>
            <a:r>
              <a:rPr lang="en-US" b="1" dirty="0"/>
              <a:t>incenter</a:t>
            </a:r>
            <a:r>
              <a:rPr lang="en-US" dirty="0"/>
              <a:t> is one of the </a:t>
            </a:r>
            <a:r>
              <a:rPr lang="en-US" b="1" dirty="0"/>
              <a:t>triangle's</a:t>
            </a:r>
            <a:r>
              <a:rPr lang="en-US" dirty="0"/>
              <a:t> points of concurrency formed by the intersection of </a:t>
            </a:r>
            <a:r>
              <a:rPr lang="en-US" dirty="0" smtClean="0"/>
              <a:t>the </a:t>
            </a:r>
            <a:r>
              <a:rPr lang="en-US" b="1" dirty="0" smtClean="0"/>
              <a:t>triangle</a:t>
            </a:r>
            <a:r>
              <a:rPr lang="en-US" dirty="0" smtClean="0"/>
              <a:t>'s </a:t>
            </a:r>
            <a:r>
              <a:rPr lang="en-US" dirty="0"/>
              <a:t>3 angle bisectors. These three angle bisectors are always concurrent and always meet in the </a:t>
            </a:r>
            <a:r>
              <a:rPr lang="en-US" b="1" dirty="0"/>
              <a:t>triangle's</a:t>
            </a:r>
            <a:r>
              <a:rPr lang="en-US" dirty="0"/>
              <a:t> interior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half" idx="20"/>
          </p:nvPr>
        </p:nvSpPr>
        <p:spPr>
          <a:xfrm>
            <a:off x="7124699" y="4090352"/>
            <a:ext cx="2935997" cy="1833930"/>
          </a:xfrm>
        </p:spPr>
        <p:txBody>
          <a:bodyPr>
            <a:normAutofit/>
          </a:bodyPr>
          <a:lstStyle/>
          <a:p>
            <a:r>
              <a:rPr lang="en-US" dirty="0"/>
              <a:t>The </a:t>
            </a:r>
            <a:r>
              <a:rPr lang="en-US" b="1" dirty="0"/>
              <a:t>orthocenter</a:t>
            </a:r>
            <a:r>
              <a:rPr lang="en-US" dirty="0"/>
              <a:t> is one of the </a:t>
            </a:r>
            <a:r>
              <a:rPr lang="en-US" b="1" dirty="0" smtClean="0"/>
              <a:t>triangle's </a:t>
            </a:r>
            <a:r>
              <a:rPr lang="en-US" dirty="0" smtClean="0"/>
              <a:t>points </a:t>
            </a:r>
            <a:r>
              <a:rPr lang="en-US" dirty="0"/>
              <a:t>of concurrency formed by the intersection of the </a:t>
            </a:r>
            <a:r>
              <a:rPr lang="en-US" b="1" dirty="0"/>
              <a:t>triangle</a:t>
            </a:r>
            <a:r>
              <a:rPr lang="en-US" dirty="0"/>
              <a:t>'s 3 altitudes. These three altitudes are always concurrent.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636" y="2209799"/>
            <a:ext cx="2931877" cy="152400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28819" y="2209798"/>
            <a:ext cx="2931877" cy="152400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22403" y="2209798"/>
            <a:ext cx="2676525" cy="1524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4934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63</TotalTime>
  <Words>67</Words>
  <Application>Microsoft Office PowerPoint</Application>
  <PresentationFormat>Widescreen</PresentationFormat>
  <Paragraphs>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Ion</vt:lpstr>
      <vt:lpstr>Centroid Theorem</vt:lpstr>
      <vt:lpstr>The centroid of a triangle is the point where the three medians coincide. The centroid theorem states that the centroid is of the distance from each vertex to the midpoint of the opposite side.  </vt:lpstr>
      <vt:lpstr>PowerPoint Presentation</vt:lpstr>
      <vt:lpstr>Circumcenter, Incenter, and Orthocenter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Centroid Theorem</dc:title>
  <dc:creator>Liliana Rodriguez</dc:creator>
  <cp:lastModifiedBy>Maxwell, Dawn</cp:lastModifiedBy>
  <cp:revision>6</cp:revision>
  <dcterms:created xsi:type="dcterms:W3CDTF">2015-10-23T03:11:35Z</dcterms:created>
  <dcterms:modified xsi:type="dcterms:W3CDTF">2015-10-23T14:03:55Z</dcterms:modified>
</cp:coreProperties>
</file>