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embeddedFontLst>
    <p:embeddedFont>
      <p:font typeface="Amatic SC" panose="020B0604020202020204" charset="0"/>
      <p:regular r:id="rId11"/>
      <p:bold r:id="rId12"/>
    </p:embeddedFont>
    <p:embeddedFont>
      <p:font typeface="Source Code Pro" panose="020B0604020202020204" charset="0"/>
      <p:regular r:id="rId13"/>
      <p:bold r:id="rId14"/>
    </p:embeddedFont>
  </p:embeddedFontLst>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82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40644305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226918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359411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5" name="Shape 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2181066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7829081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4987250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3679376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509885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781778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8"/>
        <p:cNvGrpSpPr/>
        <p:nvPr/>
      </p:nvGrpSpPr>
      <p:grpSpPr>
        <a:xfrm>
          <a:off x="0" y="0"/>
          <a:ext cx="0" cy="0"/>
          <a:chOff x="0" y="0"/>
          <a:chExt cx="0" cy="0"/>
        </a:xfrm>
      </p:grpSpPr>
      <p:sp>
        <p:nvSpPr>
          <p:cNvPr id="9" name="Shape 9"/>
          <p:cNvSpPr/>
          <p:nvPr/>
        </p:nvSpPr>
        <p:spPr>
          <a:xfrm>
            <a:off x="0" y="0"/>
            <a:ext cx="9144000" cy="3429000"/>
          </a:xfrm>
          <a:prstGeom prst="rect">
            <a:avLst/>
          </a:prstGeom>
          <a:solidFill>
            <a:schemeClr val="lt1"/>
          </a:solidFill>
          <a:ln>
            <a:noFill/>
          </a:ln>
        </p:spPr>
        <p:txBody>
          <a:bodyPr lIns="91425" tIns="91425" rIns="91425" bIns="91425" anchor="ctr" anchorCtr="0">
            <a:noAutofit/>
          </a:bodyPr>
          <a:lstStyle/>
          <a:p>
            <a:pPr>
              <a:spcBef>
                <a:spcPts val="0"/>
              </a:spcBef>
              <a:buNone/>
            </a:pPr>
            <a:endParaRPr/>
          </a:p>
        </p:txBody>
      </p:sp>
      <p:sp>
        <p:nvSpPr>
          <p:cNvPr id="10" name="Shape 10"/>
          <p:cNvSpPr txBox="1">
            <a:spLocks noGrp="1"/>
          </p:cNvSpPr>
          <p:nvPr>
            <p:ph type="ctrTitle"/>
          </p:nvPr>
        </p:nvSpPr>
        <p:spPr>
          <a:xfrm>
            <a:off x="311700" y="392150"/>
            <a:ext cx="8520599" cy="2690399"/>
          </a:xfrm>
          <a:prstGeom prst="rect">
            <a:avLst/>
          </a:prstGeom>
        </p:spPr>
        <p:txBody>
          <a:bodyPr lIns="91425" tIns="91425" rIns="91425" bIns="91425" anchor="ctr" anchorCtr="0"/>
          <a:lstStyle>
            <a:lvl1pPr algn="ctr">
              <a:spcBef>
                <a:spcPts val="0"/>
              </a:spcBef>
              <a:buSzPct val="100000"/>
              <a:defRPr sz="8000"/>
            </a:lvl1pPr>
            <a:lvl2pPr algn="ctr">
              <a:spcBef>
                <a:spcPts val="0"/>
              </a:spcBef>
              <a:buSzPct val="100000"/>
              <a:defRPr sz="8000"/>
            </a:lvl2pPr>
            <a:lvl3pPr algn="ctr">
              <a:spcBef>
                <a:spcPts val="0"/>
              </a:spcBef>
              <a:buSzPct val="100000"/>
              <a:defRPr sz="8000"/>
            </a:lvl3pPr>
            <a:lvl4pPr algn="ctr">
              <a:spcBef>
                <a:spcPts val="0"/>
              </a:spcBef>
              <a:buSzPct val="100000"/>
              <a:defRPr sz="8000"/>
            </a:lvl4pPr>
            <a:lvl5pPr algn="ctr">
              <a:spcBef>
                <a:spcPts val="0"/>
              </a:spcBef>
              <a:buSzPct val="100000"/>
              <a:defRPr sz="8000"/>
            </a:lvl5pPr>
            <a:lvl6pPr algn="ctr">
              <a:spcBef>
                <a:spcPts val="0"/>
              </a:spcBef>
              <a:buSzPct val="100000"/>
              <a:defRPr sz="8000"/>
            </a:lvl6pPr>
            <a:lvl7pPr algn="ctr">
              <a:spcBef>
                <a:spcPts val="0"/>
              </a:spcBef>
              <a:buSzPct val="100000"/>
              <a:defRPr sz="8000"/>
            </a:lvl7pPr>
            <a:lvl8pPr algn="ctr">
              <a:spcBef>
                <a:spcPts val="0"/>
              </a:spcBef>
              <a:buSzPct val="100000"/>
              <a:defRPr sz="8000"/>
            </a:lvl8pPr>
            <a:lvl9pPr algn="ctr">
              <a:spcBef>
                <a:spcPts val="0"/>
              </a:spcBef>
              <a:buSzPct val="100000"/>
              <a:defRPr sz="8000"/>
            </a:lvl9pPr>
          </a:lstStyle>
          <a:p>
            <a:endParaRPr/>
          </a:p>
        </p:txBody>
      </p:sp>
      <p:sp>
        <p:nvSpPr>
          <p:cNvPr id="11" name="Shape 11"/>
          <p:cNvSpPr txBox="1">
            <a:spLocks noGrp="1"/>
          </p:cNvSpPr>
          <p:nvPr>
            <p:ph type="subTitle" idx="1"/>
          </p:nvPr>
        </p:nvSpPr>
        <p:spPr>
          <a:xfrm>
            <a:off x="311700" y="3890400"/>
            <a:ext cx="8520599" cy="706200"/>
          </a:xfrm>
          <a:prstGeom prst="rect">
            <a:avLst/>
          </a:prstGeom>
        </p:spPr>
        <p:txBody>
          <a:bodyPr lIns="91425" tIns="91425" rIns="91425" bIns="91425" anchor="ctr" anchorCtr="0"/>
          <a:lstStyle>
            <a:lvl1pPr algn="ctr">
              <a:lnSpc>
                <a:spcPct val="100000"/>
              </a:lnSpc>
              <a:spcBef>
                <a:spcPts val="0"/>
              </a:spcBef>
              <a:spcAft>
                <a:spcPts val="0"/>
              </a:spcAft>
              <a:buClr>
                <a:schemeClr val="accent1"/>
              </a:buClr>
              <a:buSzPct val="100000"/>
              <a:buNone/>
              <a:defRPr sz="2100" b="1">
                <a:solidFill>
                  <a:schemeClr val="accent1"/>
                </a:solidFill>
              </a:defRPr>
            </a:lvl1pPr>
            <a:lvl2pPr algn="ctr">
              <a:lnSpc>
                <a:spcPct val="100000"/>
              </a:lnSpc>
              <a:spcBef>
                <a:spcPts val="0"/>
              </a:spcBef>
              <a:spcAft>
                <a:spcPts val="0"/>
              </a:spcAft>
              <a:buClr>
                <a:schemeClr val="accent1"/>
              </a:buClr>
              <a:buSzPct val="100000"/>
              <a:buNone/>
              <a:defRPr sz="2100" b="1">
                <a:solidFill>
                  <a:schemeClr val="accent1"/>
                </a:solidFill>
              </a:defRPr>
            </a:lvl2pPr>
            <a:lvl3pPr algn="ctr">
              <a:lnSpc>
                <a:spcPct val="100000"/>
              </a:lnSpc>
              <a:spcBef>
                <a:spcPts val="0"/>
              </a:spcBef>
              <a:spcAft>
                <a:spcPts val="0"/>
              </a:spcAft>
              <a:buClr>
                <a:schemeClr val="accent1"/>
              </a:buClr>
              <a:buSzPct val="100000"/>
              <a:buNone/>
              <a:defRPr sz="2100" b="1">
                <a:solidFill>
                  <a:schemeClr val="accent1"/>
                </a:solidFill>
              </a:defRPr>
            </a:lvl3pPr>
            <a:lvl4pPr algn="ctr">
              <a:lnSpc>
                <a:spcPct val="100000"/>
              </a:lnSpc>
              <a:spcBef>
                <a:spcPts val="0"/>
              </a:spcBef>
              <a:spcAft>
                <a:spcPts val="0"/>
              </a:spcAft>
              <a:buClr>
                <a:schemeClr val="accent1"/>
              </a:buClr>
              <a:buSzPct val="100000"/>
              <a:buNone/>
              <a:defRPr sz="2100" b="1">
                <a:solidFill>
                  <a:schemeClr val="accent1"/>
                </a:solidFill>
              </a:defRPr>
            </a:lvl4pPr>
            <a:lvl5pPr algn="ctr">
              <a:lnSpc>
                <a:spcPct val="100000"/>
              </a:lnSpc>
              <a:spcBef>
                <a:spcPts val="0"/>
              </a:spcBef>
              <a:spcAft>
                <a:spcPts val="0"/>
              </a:spcAft>
              <a:buClr>
                <a:schemeClr val="accent1"/>
              </a:buClr>
              <a:buSzPct val="100000"/>
              <a:buNone/>
              <a:defRPr sz="2100" b="1">
                <a:solidFill>
                  <a:schemeClr val="accent1"/>
                </a:solidFill>
              </a:defRPr>
            </a:lvl5pPr>
            <a:lvl6pPr algn="ctr">
              <a:lnSpc>
                <a:spcPct val="100000"/>
              </a:lnSpc>
              <a:spcBef>
                <a:spcPts val="0"/>
              </a:spcBef>
              <a:spcAft>
                <a:spcPts val="0"/>
              </a:spcAft>
              <a:buClr>
                <a:schemeClr val="accent1"/>
              </a:buClr>
              <a:buSzPct val="100000"/>
              <a:buNone/>
              <a:defRPr sz="2100" b="1">
                <a:solidFill>
                  <a:schemeClr val="accent1"/>
                </a:solidFill>
              </a:defRPr>
            </a:lvl6pPr>
            <a:lvl7pPr algn="ctr">
              <a:lnSpc>
                <a:spcPct val="100000"/>
              </a:lnSpc>
              <a:spcBef>
                <a:spcPts val="0"/>
              </a:spcBef>
              <a:spcAft>
                <a:spcPts val="0"/>
              </a:spcAft>
              <a:buClr>
                <a:schemeClr val="accent1"/>
              </a:buClr>
              <a:buSzPct val="100000"/>
              <a:buNone/>
              <a:defRPr sz="2100" b="1">
                <a:solidFill>
                  <a:schemeClr val="accent1"/>
                </a:solidFill>
              </a:defRPr>
            </a:lvl7pPr>
            <a:lvl8pPr algn="ctr">
              <a:lnSpc>
                <a:spcPct val="100000"/>
              </a:lnSpc>
              <a:spcBef>
                <a:spcPts val="0"/>
              </a:spcBef>
              <a:spcAft>
                <a:spcPts val="0"/>
              </a:spcAft>
              <a:buClr>
                <a:schemeClr val="accent1"/>
              </a:buClr>
              <a:buSzPct val="100000"/>
              <a:buNone/>
              <a:defRPr sz="2100" b="1">
                <a:solidFill>
                  <a:schemeClr val="accent1"/>
                </a:solidFill>
              </a:defRPr>
            </a:lvl8pPr>
            <a:lvl9pPr algn="ctr">
              <a:lnSpc>
                <a:spcPct val="100000"/>
              </a:lnSpc>
              <a:spcBef>
                <a:spcPts val="0"/>
              </a:spcBef>
              <a:spcAft>
                <a:spcPts val="0"/>
              </a:spcAft>
              <a:buClr>
                <a:schemeClr val="accent1"/>
              </a:buClr>
              <a:buSzPct val="100000"/>
              <a:buNone/>
              <a:defRPr sz="2100" b="1">
                <a:solidFill>
                  <a:schemeClr val="accent1"/>
                </a:solidFill>
              </a:defRPr>
            </a:lvl9pPr>
          </a:lstStyle>
          <a:p>
            <a:endParaRPr/>
          </a:p>
        </p:txBody>
      </p:sp>
      <p:sp>
        <p:nvSpPr>
          <p:cNvPr id="12" name="Shape 1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311700" y="1240275"/>
            <a:ext cx="8520599" cy="1981800"/>
          </a:xfrm>
          <a:prstGeom prst="rect">
            <a:avLst/>
          </a:prstGeom>
        </p:spPr>
        <p:txBody>
          <a:bodyPr lIns="91425" tIns="91425" rIns="91425" bIns="91425" anchor="b" anchorCtr="0"/>
          <a:lstStyle>
            <a:lvl1pPr algn="ctr">
              <a:spcBef>
                <a:spcPts val="0"/>
              </a:spcBef>
              <a:buClr>
                <a:schemeClr val="lt1"/>
              </a:buClr>
              <a:buSzPct val="100000"/>
              <a:defRPr sz="12000">
                <a:solidFill>
                  <a:schemeClr val="lt1"/>
                </a:solidFill>
              </a:defRPr>
            </a:lvl1pPr>
            <a:lvl2pPr algn="ctr">
              <a:spcBef>
                <a:spcPts val="0"/>
              </a:spcBef>
              <a:buClr>
                <a:schemeClr val="lt1"/>
              </a:buClr>
              <a:buSzPct val="100000"/>
              <a:defRPr sz="12000">
                <a:solidFill>
                  <a:schemeClr val="lt1"/>
                </a:solidFill>
              </a:defRPr>
            </a:lvl2pPr>
            <a:lvl3pPr algn="ctr">
              <a:spcBef>
                <a:spcPts val="0"/>
              </a:spcBef>
              <a:buClr>
                <a:schemeClr val="lt1"/>
              </a:buClr>
              <a:buSzPct val="100000"/>
              <a:defRPr sz="12000">
                <a:solidFill>
                  <a:schemeClr val="lt1"/>
                </a:solidFill>
              </a:defRPr>
            </a:lvl3pPr>
            <a:lvl4pPr algn="ctr">
              <a:spcBef>
                <a:spcPts val="0"/>
              </a:spcBef>
              <a:buClr>
                <a:schemeClr val="lt1"/>
              </a:buClr>
              <a:buSzPct val="100000"/>
              <a:defRPr sz="12000">
                <a:solidFill>
                  <a:schemeClr val="lt1"/>
                </a:solidFill>
              </a:defRPr>
            </a:lvl4pPr>
            <a:lvl5pPr algn="ctr">
              <a:spcBef>
                <a:spcPts val="0"/>
              </a:spcBef>
              <a:buClr>
                <a:schemeClr val="lt1"/>
              </a:buClr>
              <a:buSzPct val="100000"/>
              <a:defRPr sz="12000">
                <a:solidFill>
                  <a:schemeClr val="lt1"/>
                </a:solidFill>
              </a:defRPr>
            </a:lvl5pPr>
            <a:lvl6pPr algn="ctr">
              <a:spcBef>
                <a:spcPts val="0"/>
              </a:spcBef>
              <a:buClr>
                <a:schemeClr val="lt1"/>
              </a:buClr>
              <a:buSzPct val="100000"/>
              <a:defRPr sz="12000">
                <a:solidFill>
                  <a:schemeClr val="lt1"/>
                </a:solidFill>
              </a:defRPr>
            </a:lvl6pPr>
            <a:lvl7pPr algn="ctr">
              <a:spcBef>
                <a:spcPts val="0"/>
              </a:spcBef>
              <a:buClr>
                <a:schemeClr val="lt1"/>
              </a:buClr>
              <a:buSzPct val="100000"/>
              <a:defRPr sz="12000">
                <a:solidFill>
                  <a:schemeClr val="lt1"/>
                </a:solidFill>
              </a:defRPr>
            </a:lvl7pPr>
            <a:lvl8pPr algn="ctr">
              <a:spcBef>
                <a:spcPts val="0"/>
              </a:spcBef>
              <a:buClr>
                <a:schemeClr val="lt1"/>
              </a:buClr>
              <a:buSzPct val="100000"/>
              <a:defRPr sz="12000">
                <a:solidFill>
                  <a:schemeClr val="lt1"/>
                </a:solidFill>
              </a:defRPr>
            </a:lvl8pPr>
            <a:lvl9pPr algn="ctr">
              <a:spcBef>
                <a:spcPts val="0"/>
              </a:spcBef>
              <a:buClr>
                <a:schemeClr val="lt1"/>
              </a:buClr>
              <a:buSzPct val="100000"/>
              <a:defRPr sz="12000">
                <a:solidFill>
                  <a:schemeClr val="lt1"/>
                </a:solidFill>
              </a:defRPr>
            </a:lvl9pPr>
          </a:lstStyle>
          <a:p>
            <a:endParaRPr/>
          </a:p>
        </p:txBody>
      </p:sp>
      <p:sp>
        <p:nvSpPr>
          <p:cNvPr id="47" name="Shape 47"/>
          <p:cNvSpPr txBox="1">
            <a:spLocks noGrp="1"/>
          </p:cNvSpPr>
          <p:nvPr>
            <p:ph type="body" idx="1"/>
          </p:nvPr>
        </p:nvSpPr>
        <p:spPr>
          <a:xfrm>
            <a:off x="311700" y="3304625"/>
            <a:ext cx="8520599" cy="1300800"/>
          </a:xfrm>
          <a:prstGeom prst="rect">
            <a:avLst/>
          </a:prstGeom>
        </p:spPr>
        <p:txBody>
          <a:bodyPr lIns="91425" tIns="91425" rIns="91425" bIns="91425" anchor="t" anchorCtr="0"/>
          <a:lstStyle>
            <a:lvl1pPr algn="ctr">
              <a:spcBef>
                <a:spcPts val="0"/>
              </a:spcBef>
              <a:buClr>
                <a:schemeClr val="accent1"/>
              </a:buClr>
              <a:defRPr>
                <a:solidFill>
                  <a:schemeClr val="accent1"/>
                </a:solidFill>
              </a:defRPr>
            </a:lvl1pPr>
            <a:lvl2pPr algn="ctr">
              <a:spcBef>
                <a:spcPts val="0"/>
              </a:spcBef>
              <a:buClr>
                <a:schemeClr val="accent1"/>
              </a:buClr>
              <a:defRPr>
                <a:solidFill>
                  <a:schemeClr val="accent1"/>
                </a:solidFill>
              </a:defRPr>
            </a:lvl2pPr>
            <a:lvl3pPr algn="ctr">
              <a:spcBef>
                <a:spcPts val="0"/>
              </a:spcBef>
              <a:buClr>
                <a:schemeClr val="accent1"/>
              </a:buClr>
              <a:defRPr>
                <a:solidFill>
                  <a:schemeClr val="accent1"/>
                </a:solidFill>
              </a:defRPr>
            </a:lvl3pPr>
            <a:lvl4pPr algn="ctr">
              <a:spcBef>
                <a:spcPts val="0"/>
              </a:spcBef>
              <a:buClr>
                <a:schemeClr val="accent1"/>
              </a:buClr>
              <a:defRPr>
                <a:solidFill>
                  <a:schemeClr val="accent1"/>
                </a:solidFill>
              </a:defRPr>
            </a:lvl4pPr>
            <a:lvl5pPr algn="ctr">
              <a:spcBef>
                <a:spcPts val="0"/>
              </a:spcBef>
              <a:buClr>
                <a:schemeClr val="accent1"/>
              </a:buClr>
              <a:defRPr>
                <a:solidFill>
                  <a:schemeClr val="accent1"/>
                </a:solidFill>
              </a:defRPr>
            </a:lvl5pPr>
            <a:lvl6pPr algn="ctr">
              <a:spcBef>
                <a:spcPts val="0"/>
              </a:spcBef>
              <a:buClr>
                <a:schemeClr val="accent1"/>
              </a:buClr>
              <a:defRPr>
                <a:solidFill>
                  <a:schemeClr val="accent1"/>
                </a:solidFill>
              </a:defRPr>
            </a:lvl6pPr>
            <a:lvl7pPr algn="ctr">
              <a:spcBef>
                <a:spcPts val="0"/>
              </a:spcBef>
              <a:buClr>
                <a:schemeClr val="accent1"/>
              </a:buClr>
              <a:defRPr>
                <a:solidFill>
                  <a:schemeClr val="accent1"/>
                </a:solidFill>
              </a:defRPr>
            </a:lvl7pPr>
            <a:lvl8pPr algn="ctr">
              <a:spcBef>
                <a:spcPts val="0"/>
              </a:spcBef>
              <a:buClr>
                <a:schemeClr val="accent1"/>
              </a:buClr>
              <a:defRPr>
                <a:solidFill>
                  <a:schemeClr val="accent1"/>
                </a:solidFill>
              </a:defRPr>
            </a:lvl8pPr>
            <a:lvl9pPr algn="ctr">
              <a:spcBef>
                <a:spcPts val="0"/>
              </a:spcBef>
              <a:buClr>
                <a:schemeClr val="accent1"/>
              </a:buClr>
              <a:defRPr>
                <a:solidFill>
                  <a:schemeClr val="accent1"/>
                </a:solidFill>
              </a:defRPr>
            </a:lvl9pPr>
          </a:lstStyle>
          <a:p>
            <a:endParaRPr/>
          </a:p>
        </p:txBody>
      </p:sp>
      <p:sp>
        <p:nvSpPr>
          <p:cNvPr id="48" name="Shape 4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9"/>
        <p:cNvGrpSpPr/>
        <p:nvPr/>
      </p:nvGrpSpPr>
      <p:grpSpPr>
        <a:xfrm>
          <a:off x="0" y="0"/>
          <a:ext cx="0" cy="0"/>
          <a:chOff x="0" y="0"/>
          <a:chExt cx="0" cy="0"/>
        </a:xfrm>
      </p:grpSpPr>
      <p:sp>
        <p:nvSpPr>
          <p:cNvPr id="50" name="Shape 5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title">
    <p:bg>
      <p:bgPr>
        <a:solidFill>
          <a:schemeClr val="dk1"/>
        </a:solidFill>
        <a:effectLst/>
      </p:bgPr>
    </p:bg>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2802750" y="802500"/>
            <a:ext cx="3538499" cy="3538499"/>
          </a:xfrm>
          <a:prstGeom prst="rect">
            <a:avLst/>
          </a:prstGeom>
          <a:solidFill>
            <a:srgbClr val="FFFFFF"/>
          </a:solidFill>
        </p:spPr>
        <p:txBody>
          <a:bodyPr lIns="91425" tIns="91425" rIns="91425" bIns="91425" anchor="ctr"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15" name="Shape 1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292850"/>
            <a:ext cx="8520599" cy="8009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311700" y="1228675"/>
            <a:ext cx="8520599" cy="33401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292850"/>
            <a:ext cx="8520599" cy="8009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2" name="Shape 22"/>
          <p:cNvSpPr txBox="1">
            <a:spLocks noGrp="1"/>
          </p:cNvSpPr>
          <p:nvPr>
            <p:ph type="body" idx="1"/>
          </p:nvPr>
        </p:nvSpPr>
        <p:spPr>
          <a:xfrm>
            <a:off x="311700" y="1228675"/>
            <a:ext cx="3999899" cy="3340199"/>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3" name="Shape 23"/>
          <p:cNvSpPr txBox="1">
            <a:spLocks noGrp="1"/>
          </p:cNvSpPr>
          <p:nvPr>
            <p:ph type="body" idx="2"/>
          </p:nvPr>
        </p:nvSpPr>
        <p:spPr>
          <a:xfrm>
            <a:off x="4832400" y="1228675"/>
            <a:ext cx="3999899" cy="3340199"/>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4" name="Shape 2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04800" y="309350"/>
            <a:ext cx="8537700" cy="748200"/>
          </a:xfrm>
          <a:prstGeom prst="rect">
            <a:avLst/>
          </a:prstGeom>
        </p:spPr>
        <p:txBody>
          <a:bodyPr lIns="91425" tIns="91425" rIns="91425" bIns="91425" anchor="t" anchorCtr="0"/>
          <a:lstStyle>
            <a:lvl1pPr>
              <a:spcBef>
                <a:spcPts val="0"/>
              </a:spcBef>
              <a:buSzPct val="100000"/>
              <a:defRPr sz="4000"/>
            </a:lvl1pPr>
            <a:lvl2pPr>
              <a:spcBef>
                <a:spcPts val="0"/>
              </a:spcBef>
              <a:buSzPct val="100000"/>
              <a:defRPr sz="4000"/>
            </a:lvl2pPr>
            <a:lvl3pPr>
              <a:spcBef>
                <a:spcPts val="0"/>
              </a:spcBef>
              <a:buSzPct val="100000"/>
              <a:defRPr sz="4000"/>
            </a:lvl3pPr>
            <a:lvl4pPr>
              <a:spcBef>
                <a:spcPts val="0"/>
              </a:spcBef>
              <a:buSzPct val="100000"/>
              <a:defRPr sz="4000"/>
            </a:lvl4pPr>
            <a:lvl5pPr>
              <a:spcBef>
                <a:spcPts val="0"/>
              </a:spcBef>
              <a:buSzPct val="100000"/>
              <a:defRPr sz="4000"/>
            </a:lvl5pPr>
            <a:lvl6pPr>
              <a:spcBef>
                <a:spcPts val="0"/>
              </a:spcBef>
              <a:buSzPct val="100000"/>
              <a:defRPr sz="4000"/>
            </a:lvl6pPr>
            <a:lvl7pPr>
              <a:spcBef>
                <a:spcPts val="0"/>
              </a:spcBef>
              <a:buSzPct val="100000"/>
              <a:defRPr sz="4000"/>
            </a:lvl7pPr>
            <a:lvl8pPr>
              <a:spcBef>
                <a:spcPts val="0"/>
              </a:spcBef>
              <a:buSzPct val="100000"/>
              <a:defRPr sz="4000"/>
            </a:lvl8pPr>
            <a:lvl9pPr>
              <a:spcBef>
                <a:spcPts val="0"/>
              </a:spcBef>
              <a:buSzPct val="100000"/>
              <a:defRPr sz="4000"/>
            </a:lvl9pPr>
          </a:lstStyle>
          <a:p>
            <a:endParaRPr/>
          </a:p>
        </p:txBody>
      </p:sp>
      <p:sp>
        <p:nvSpPr>
          <p:cNvPr id="27" name="Shape 2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7999" cy="755699"/>
          </a:xfrm>
          <a:prstGeom prst="rect">
            <a:avLst/>
          </a:prstGeom>
        </p:spPr>
        <p:txBody>
          <a:bodyPr lIns="91425" tIns="91425" rIns="91425" bIns="91425" anchor="b" anchorCtr="0"/>
          <a:lstStyle>
            <a:lvl1pPr>
              <a:spcBef>
                <a:spcPts val="0"/>
              </a:spcBef>
              <a:buSzPct val="100000"/>
              <a:defRPr sz="3000"/>
            </a:lvl1pPr>
            <a:lvl2pPr>
              <a:spcBef>
                <a:spcPts val="0"/>
              </a:spcBef>
              <a:buSzPct val="100000"/>
              <a:defRPr sz="3000"/>
            </a:lvl2pPr>
            <a:lvl3pPr>
              <a:spcBef>
                <a:spcPts val="0"/>
              </a:spcBef>
              <a:buSzPct val="100000"/>
              <a:defRPr sz="3000"/>
            </a:lvl3pPr>
            <a:lvl4pPr>
              <a:spcBef>
                <a:spcPts val="0"/>
              </a:spcBef>
              <a:buSzPct val="100000"/>
              <a:defRPr sz="3000"/>
            </a:lvl4pPr>
            <a:lvl5pPr>
              <a:spcBef>
                <a:spcPts val="0"/>
              </a:spcBef>
              <a:buSzPct val="100000"/>
              <a:defRPr sz="3000"/>
            </a:lvl5pPr>
            <a:lvl6pPr>
              <a:spcBef>
                <a:spcPts val="0"/>
              </a:spcBef>
              <a:buSzPct val="100000"/>
              <a:defRPr sz="3000"/>
            </a:lvl6pPr>
            <a:lvl7pPr>
              <a:spcBef>
                <a:spcPts val="0"/>
              </a:spcBef>
              <a:buSzPct val="100000"/>
              <a:defRPr sz="3000"/>
            </a:lvl7pPr>
            <a:lvl8pPr>
              <a:spcBef>
                <a:spcPts val="0"/>
              </a:spcBef>
              <a:buSzPct val="100000"/>
              <a:defRPr sz="3000"/>
            </a:lvl8pPr>
            <a:lvl9pPr>
              <a:spcBef>
                <a:spcPts val="0"/>
              </a:spcBef>
              <a:buSzPct val="100000"/>
              <a:defRPr sz="3000"/>
            </a:lvl9pPr>
          </a:lstStyle>
          <a:p>
            <a:endParaRPr/>
          </a:p>
        </p:txBody>
      </p:sp>
      <p:sp>
        <p:nvSpPr>
          <p:cNvPr id="30" name="Shape 30"/>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31" name="Shape 3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526350"/>
            <a:ext cx="5618700" cy="4090800"/>
          </a:xfrm>
          <a:prstGeom prst="rect">
            <a:avLst/>
          </a:prstGeom>
        </p:spPr>
        <p:txBody>
          <a:bodyPr lIns="91425" tIns="91425" rIns="91425" bIns="91425" anchor="ctr" anchorCtr="0"/>
          <a:lstStyle>
            <a:lvl1pPr>
              <a:spcBef>
                <a:spcPts val="0"/>
              </a:spcBef>
              <a:buClr>
                <a:schemeClr val="lt1"/>
              </a:buClr>
              <a:buSzPct val="100000"/>
              <a:defRPr sz="6000">
                <a:solidFill>
                  <a:schemeClr val="lt1"/>
                </a:solidFill>
              </a:defRPr>
            </a:lvl1pPr>
            <a:lvl2pPr>
              <a:spcBef>
                <a:spcPts val="0"/>
              </a:spcBef>
              <a:buClr>
                <a:schemeClr val="lt1"/>
              </a:buClr>
              <a:buSzPct val="100000"/>
              <a:defRPr sz="6000">
                <a:solidFill>
                  <a:schemeClr val="lt1"/>
                </a:solidFill>
              </a:defRPr>
            </a:lvl2pPr>
            <a:lvl3pPr>
              <a:spcBef>
                <a:spcPts val="0"/>
              </a:spcBef>
              <a:buClr>
                <a:schemeClr val="lt1"/>
              </a:buClr>
              <a:buSzPct val="100000"/>
              <a:defRPr sz="6000">
                <a:solidFill>
                  <a:schemeClr val="lt1"/>
                </a:solidFill>
              </a:defRPr>
            </a:lvl3pPr>
            <a:lvl4pPr>
              <a:spcBef>
                <a:spcPts val="0"/>
              </a:spcBef>
              <a:buClr>
                <a:schemeClr val="lt1"/>
              </a:buClr>
              <a:buSzPct val="100000"/>
              <a:defRPr sz="6000">
                <a:solidFill>
                  <a:schemeClr val="lt1"/>
                </a:solidFill>
              </a:defRPr>
            </a:lvl4pPr>
            <a:lvl5pPr>
              <a:spcBef>
                <a:spcPts val="0"/>
              </a:spcBef>
              <a:buClr>
                <a:schemeClr val="lt1"/>
              </a:buClr>
              <a:buSzPct val="100000"/>
              <a:defRPr sz="6000">
                <a:solidFill>
                  <a:schemeClr val="lt1"/>
                </a:solidFill>
              </a:defRPr>
            </a:lvl5pPr>
            <a:lvl6pPr>
              <a:spcBef>
                <a:spcPts val="0"/>
              </a:spcBef>
              <a:buClr>
                <a:schemeClr val="lt1"/>
              </a:buClr>
              <a:buSzPct val="100000"/>
              <a:defRPr sz="6000">
                <a:solidFill>
                  <a:schemeClr val="lt1"/>
                </a:solidFill>
              </a:defRPr>
            </a:lvl6pPr>
            <a:lvl7pPr>
              <a:spcBef>
                <a:spcPts val="0"/>
              </a:spcBef>
              <a:buClr>
                <a:schemeClr val="lt1"/>
              </a:buClr>
              <a:buSzPct val="100000"/>
              <a:defRPr sz="6000">
                <a:solidFill>
                  <a:schemeClr val="lt1"/>
                </a:solidFill>
              </a:defRPr>
            </a:lvl7pPr>
            <a:lvl8pPr>
              <a:spcBef>
                <a:spcPts val="0"/>
              </a:spcBef>
              <a:buClr>
                <a:schemeClr val="lt1"/>
              </a:buClr>
              <a:buSzPct val="100000"/>
              <a:defRPr sz="6000">
                <a:solidFill>
                  <a:schemeClr val="lt1"/>
                </a:solidFill>
              </a:defRPr>
            </a:lvl8pPr>
            <a:lvl9pPr>
              <a:spcBef>
                <a:spcPts val="0"/>
              </a:spcBef>
              <a:buClr>
                <a:schemeClr val="lt1"/>
              </a:buClr>
              <a:buSzPct val="100000"/>
              <a:defRPr sz="6000">
                <a:solidFill>
                  <a:schemeClr val="lt1"/>
                </a:solidFill>
              </a:defRPr>
            </a:lvl9pPr>
          </a:lstStyle>
          <a:p>
            <a:endParaRPr/>
          </a:p>
        </p:txBody>
      </p:sp>
      <p:sp>
        <p:nvSpPr>
          <p:cNvPr id="34" name="Shape 3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25"/>
            <a:ext cx="4572000" cy="5143499"/>
          </a:xfrm>
          <a:prstGeom prst="rect">
            <a:avLst/>
          </a:prstGeom>
          <a:solidFill>
            <a:schemeClr val="dk1"/>
          </a:solidFill>
          <a:ln>
            <a:noFill/>
          </a:ln>
        </p:spPr>
        <p:txBody>
          <a:bodyPr lIns="91425" tIns="91425" rIns="91425" bIns="91425" anchor="ctr" anchorCtr="0">
            <a:noAutofit/>
          </a:bodyPr>
          <a:lstStyle/>
          <a:p>
            <a:pPr>
              <a:spcBef>
                <a:spcPts val="0"/>
              </a:spcBef>
              <a:buNone/>
            </a:pPr>
            <a:endParaRPr/>
          </a:p>
        </p:txBody>
      </p:sp>
      <p:cxnSp>
        <p:nvCxnSpPr>
          <p:cNvPr id="37" name="Shape 37"/>
          <p:cNvCxnSpPr/>
          <p:nvPr/>
        </p:nvCxnSpPr>
        <p:spPr>
          <a:xfrm>
            <a:off x="5029675" y="4495500"/>
            <a:ext cx="468300" cy="0"/>
          </a:xfrm>
          <a:prstGeom prst="straightConnector1">
            <a:avLst/>
          </a:prstGeom>
          <a:noFill/>
          <a:ln w="28575" cap="flat" cmpd="sng">
            <a:solidFill>
              <a:schemeClr val="lt1"/>
            </a:solidFill>
            <a:prstDash val="solid"/>
            <a:round/>
            <a:headEnd type="none" w="med" len="med"/>
            <a:tailEnd type="none" w="med" len="med"/>
          </a:ln>
        </p:spPr>
      </p:cxnSp>
      <p:sp>
        <p:nvSpPr>
          <p:cNvPr id="38" name="Shape 38"/>
          <p:cNvSpPr txBox="1">
            <a:spLocks noGrp="1"/>
          </p:cNvSpPr>
          <p:nvPr>
            <p:ph type="title"/>
          </p:nvPr>
        </p:nvSpPr>
        <p:spPr>
          <a:xfrm>
            <a:off x="265500" y="1081400"/>
            <a:ext cx="4045199" cy="1710300"/>
          </a:xfrm>
          <a:prstGeom prst="rect">
            <a:avLst/>
          </a:prstGeom>
        </p:spPr>
        <p:txBody>
          <a:bodyPr lIns="91425" tIns="91425" rIns="91425" bIns="91425" anchor="b" anchorCtr="0"/>
          <a:lstStyle>
            <a:lvl1pPr algn="ctr">
              <a:spcBef>
                <a:spcPts val="0"/>
              </a:spcBef>
              <a:buSzPct val="100000"/>
              <a:defRPr sz="5400"/>
            </a:lvl1pPr>
            <a:lvl2pPr algn="ctr">
              <a:spcBef>
                <a:spcPts val="0"/>
              </a:spcBef>
              <a:buSzPct val="100000"/>
              <a:defRPr sz="5400"/>
            </a:lvl2pPr>
            <a:lvl3pPr algn="ctr">
              <a:spcBef>
                <a:spcPts val="0"/>
              </a:spcBef>
              <a:buSzPct val="100000"/>
              <a:defRPr sz="5400"/>
            </a:lvl3pPr>
            <a:lvl4pPr algn="ctr">
              <a:spcBef>
                <a:spcPts val="0"/>
              </a:spcBef>
              <a:buSzPct val="100000"/>
              <a:defRPr sz="5400"/>
            </a:lvl4pPr>
            <a:lvl5pPr algn="ctr">
              <a:spcBef>
                <a:spcPts val="0"/>
              </a:spcBef>
              <a:buSzPct val="100000"/>
              <a:defRPr sz="5400"/>
            </a:lvl5pPr>
            <a:lvl6pPr algn="ctr">
              <a:spcBef>
                <a:spcPts val="0"/>
              </a:spcBef>
              <a:buSzPct val="100000"/>
              <a:defRPr sz="5400"/>
            </a:lvl6pPr>
            <a:lvl7pPr algn="ctr">
              <a:spcBef>
                <a:spcPts val="0"/>
              </a:spcBef>
              <a:buSzPct val="100000"/>
              <a:defRPr sz="5400"/>
            </a:lvl7pPr>
            <a:lvl8pPr algn="ctr">
              <a:spcBef>
                <a:spcPts val="0"/>
              </a:spcBef>
              <a:buSzPct val="100000"/>
              <a:defRPr sz="5400"/>
            </a:lvl8pPr>
            <a:lvl9pPr algn="ctr">
              <a:spcBef>
                <a:spcPts val="0"/>
              </a:spcBef>
              <a:buSzPct val="100000"/>
              <a:defRPr sz="5400"/>
            </a:lvl9pPr>
          </a:lstStyle>
          <a:p>
            <a:endParaRPr/>
          </a:p>
        </p:txBody>
      </p:sp>
      <p:sp>
        <p:nvSpPr>
          <p:cNvPr id="39" name="Shape 39"/>
          <p:cNvSpPr txBox="1">
            <a:spLocks noGrp="1"/>
          </p:cNvSpPr>
          <p:nvPr>
            <p:ph type="subTitle" idx="1"/>
          </p:nvPr>
        </p:nvSpPr>
        <p:spPr>
          <a:xfrm>
            <a:off x="265500" y="2845222"/>
            <a:ext cx="4045199" cy="1345500"/>
          </a:xfrm>
          <a:prstGeom prst="rect">
            <a:avLst/>
          </a:prstGeom>
        </p:spPr>
        <p:txBody>
          <a:bodyPr lIns="91425" tIns="91425" rIns="91425" bIns="91425" anchor="t" anchorCtr="0"/>
          <a:lstStyle>
            <a:lvl1pPr algn="ctr">
              <a:lnSpc>
                <a:spcPct val="100000"/>
              </a:lnSpc>
              <a:spcBef>
                <a:spcPts val="0"/>
              </a:spcBef>
              <a:spcAft>
                <a:spcPts val="0"/>
              </a:spcAft>
              <a:buNone/>
              <a:defRPr/>
            </a:lvl1pPr>
            <a:lvl2pPr algn="ctr">
              <a:lnSpc>
                <a:spcPct val="100000"/>
              </a:lnSpc>
              <a:spcBef>
                <a:spcPts val="0"/>
              </a:spcBef>
              <a:spcAft>
                <a:spcPts val="0"/>
              </a:spcAft>
              <a:buSzPct val="100000"/>
              <a:buNone/>
              <a:defRPr sz="1800"/>
            </a:lvl2pPr>
            <a:lvl3pPr algn="ctr">
              <a:lnSpc>
                <a:spcPct val="100000"/>
              </a:lnSpc>
              <a:spcBef>
                <a:spcPts val="0"/>
              </a:spcBef>
              <a:spcAft>
                <a:spcPts val="0"/>
              </a:spcAft>
              <a:buSzPct val="100000"/>
              <a:buNone/>
              <a:defRPr sz="1800"/>
            </a:lvl3pPr>
            <a:lvl4pPr algn="ctr">
              <a:lnSpc>
                <a:spcPct val="100000"/>
              </a:lnSpc>
              <a:spcBef>
                <a:spcPts val="0"/>
              </a:spcBef>
              <a:spcAft>
                <a:spcPts val="0"/>
              </a:spcAft>
              <a:buSzPct val="100000"/>
              <a:buNone/>
              <a:defRPr sz="1800"/>
            </a:lvl4pPr>
            <a:lvl5pPr algn="ctr">
              <a:lnSpc>
                <a:spcPct val="100000"/>
              </a:lnSpc>
              <a:spcBef>
                <a:spcPts val="0"/>
              </a:spcBef>
              <a:spcAft>
                <a:spcPts val="0"/>
              </a:spcAft>
              <a:buSzPct val="100000"/>
              <a:buNone/>
              <a:defRPr sz="1800"/>
            </a:lvl5pPr>
            <a:lvl6pPr algn="ctr">
              <a:lnSpc>
                <a:spcPct val="100000"/>
              </a:lnSpc>
              <a:spcBef>
                <a:spcPts val="0"/>
              </a:spcBef>
              <a:spcAft>
                <a:spcPts val="0"/>
              </a:spcAft>
              <a:buSzPct val="100000"/>
              <a:buNone/>
              <a:defRPr sz="1800"/>
            </a:lvl6pPr>
            <a:lvl7pPr algn="ctr">
              <a:lnSpc>
                <a:spcPct val="100000"/>
              </a:lnSpc>
              <a:spcBef>
                <a:spcPts val="0"/>
              </a:spcBef>
              <a:spcAft>
                <a:spcPts val="0"/>
              </a:spcAft>
              <a:buSzPct val="100000"/>
              <a:buNone/>
              <a:defRPr sz="1800"/>
            </a:lvl7pPr>
            <a:lvl8pPr algn="ctr">
              <a:lnSpc>
                <a:spcPct val="100000"/>
              </a:lnSpc>
              <a:spcBef>
                <a:spcPts val="0"/>
              </a:spcBef>
              <a:spcAft>
                <a:spcPts val="0"/>
              </a:spcAft>
              <a:buSzPct val="100000"/>
              <a:buNone/>
              <a:defRPr sz="1800"/>
            </a:lvl8pPr>
            <a:lvl9pPr algn="ctr">
              <a:lnSpc>
                <a:spcPct val="100000"/>
              </a:lnSpc>
              <a:spcBef>
                <a:spcPts val="0"/>
              </a:spcBef>
              <a:spcAft>
                <a:spcPts val="0"/>
              </a:spcAft>
              <a:buSzPct val="100000"/>
              <a:buNone/>
              <a:defRPr sz="1800"/>
            </a:lvl9pPr>
          </a:lstStyle>
          <a:p>
            <a:endParaRPr/>
          </a:p>
        </p:txBody>
      </p:sp>
      <p:sp>
        <p:nvSpPr>
          <p:cNvPr id="40" name="Shape 40"/>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a:spcBef>
                <a:spcPts val="0"/>
              </a:spcBef>
              <a:buClr>
                <a:schemeClr val="accent1"/>
              </a:buClr>
              <a:defRPr>
                <a:solidFill>
                  <a:schemeClr val="accent1"/>
                </a:solidFill>
              </a:defRPr>
            </a:lvl1pPr>
            <a:lvl2pPr>
              <a:spcBef>
                <a:spcPts val="0"/>
              </a:spcBef>
              <a:buClr>
                <a:schemeClr val="accent1"/>
              </a:buClr>
              <a:defRPr>
                <a:solidFill>
                  <a:schemeClr val="accent1"/>
                </a:solidFill>
              </a:defRPr>
            </a:lvl2pPr>
            <a:lvl3pPr>
              <a:spcBef>
                <a:spcPts val="0"/>
              </a:spcBef>
              <a:buClr>
                <a:schemeClr val="accent1"/>
              </a:buClr>
              <a:defRPr>
                <a:solidFill>
                  <a:schemeClr val="accent1"/>
                </a:solidFill>
              </a:defRPr>
            </a:lvl3pPr>
            <a:lvl4pPr>
              <a:spcBef>
                <a:spcPts val="0"/>
              </a:spcBef>
              <a:buClr>
                <a:schemeClr val="accent1"/>
              </a:buClr>
              <a:defRPr>
                <a:solidFill>
                  <a:schemeClr val="accent1"/>
                </a:solidFill>
              </a:defRPr>
            </a:lvl4pPr>
            <a:lvl5pPr>
              <a:spcBef>
                <a:spcPts val="0"/>
              </a:spcBef>
              <a:buClr>
                <a:schemeClr val="accent1"/>
              </a:buClr>
              <a:defRPr>
                <a:solidFill>
                  <a:schemeClr val="accent1"/>
                </a:solidFill>
              </a:defRPr>
            </a:lvl5pPr>
            <a:lvl6pPr>
              <a:spcBef>
                <a:spcPts val="0"/>
              </a:spcBef>
              <a:buClr>
                <a:schemeClr val="accent1"/>
              </a:buClr>
              <a:defRPr>
                <a:solidFill>
                  <a:schemeClr val="accent1"/>
                </a:solidFill>
              </a:defRPr>
            </a:lvl6pPr>
            <a:lvl7pPr>
              <a:spcBef>
                <a:spcPts val="0"/>
              </a:spcBef>
              <a:buClr>
                <a:schemeClr val="accent1"/>
              </a:buClr>
              <a:defRPr>
                <a:solidFill>
                  <a:schemeClr val="accent1"/>
                </a:solidFill>
              </a:defRPr>
            </a:lvl7pPr>
            <a:lvl8pPr>
              <a:spcBef>
                <a:spcPts val="0"/>
              </a:spcBef>
              <a:buClr>
                <a:schemeClr val="accent1"/>
              </a:buClr>
              <a:defRPr>
                <a:solidFill>
                  <a:schemeClr val="accent1"/>
                </a:solidFill>
              </a:defRPr>
            </a:lvl8pPr>
            <a:lvl9pPr>
              <a:spcBef>
                <a:spcPts val="0"/>
              </a:spcBef>
              <a:buClr>
                <a:schemeClr val="accent1"/>
              </a:buClr>
              <a:defRPr>
                <a:solidFill>
                  <a:schemeClr val="accent1"/>
                </a:solidFill>
              </a:defRPr>
            </a:lvl9pPr>
          </a:lstStyle>
          <a:p>
            <a:endParaRPr/>
          </a:p>
        </p:txBody>
      </p:sp>
      <p:sp>
        <p:nvSpPr>
          <p:cNvPr id="41" name="Shape 4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2"/>
        <p:cNvGrpSpPr/>
        <p:nvPr/>
      </p:nvGrpSpPr>
      <p:grpSpPr>
        <a:xfrm>
          <a:off x="0" y="0"/>
          <a:ext cx="0" cy="0"/>
          <a:chOff x="0" y="0"/>
          <a:chExt cx="0" cy="0"/>
        </a:xfrm>
      </p:grpSpPr>
      <p:sp>
        <p:nvSpPr>
          <p:cNvPr id="43" name="Shape 43"/>
          <p:cNvSpPr txBox="1">
            <a:spLocks noGrp="1"/>
          </p:cNvSpPr>
          <p:nvPr>
            <p:ph type="body" idx="1"/>
          </p:nvPr>
        </p:nvSpPr>
        <p:spPr>
          <a:xfrm>
            <a:off x="319500" y="4230575"/>
            <a:ext cx="5998800" cy="598799"/>
          </a:xfrm>
          <a:prstGeom prst="rect">
            <a:avLst/>
          </a:prstGeom>
        </p:spPr>
        <p:txBody>
          <a:bodyPr lIns="91425" tIns="91425" rIns="91425" bIns="91425" anchor="ctr" anchorCtr="0"/>
          <a:lstStyle>
            <a:lvl1pPr>
              <a:lnSpc>
                <a:spcPct val="100000"/>
              </a:lnSpc>
              <a:spcBef>
                <a:spcPts val="0"/>
              </a:spcBef>
              <a:spcAft>
                <a:spcPts val="0"/>
              </a:spcAft>
              <a:buClr>
                <a:schemeClr val="accent1"/>
              </a:buClr>
              <a:buSzPct val="100000"/>
              <a:buFont typeface="Amatic SC"/>
              <a:buNone/>
              <a:defRPr sz="2400" b="1">
                <a:solidFill>
                  <a:schemeClr val="accent1"/>
                </a:solidFill>
                <a:latin typeface="Amatic SC"/>
                <a:ea typeface="Amatic SC"/>
                <a:cs typeface="Amatic SC"/>
                <a:sym typeface="Amatic SC"/>
              </a:defRPr>
            </a:lvl1pPr>
          </a:lstStyle>
          <a:p>
            <a:endParaRPr/>
          </a:p>
        </p:txBody>
      </p:sp>
      <p:sp>
        <p:nvSpPr>
          <p:cNvPr id="44" name="Shape 4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311700" y="292850"/>
            <a:ext cx="8520599" cy="800999"/>
          </a:xfrm>
          <a:prstGeom prst="rect">
            <a:avLst/>
          </a:prstGeom>
          <a:noFill/>
          <a:ln>
            <a:noFill/>
          </a:ln>
        </p:spPr>
        <p:txBody>
          <a:bodyPr lIns="91425" tIns="91425" rIns="91425" bIns="91425" anchor="t" anchorCtr="0"/>
          <a:lstStyle>
            <a:lvl1pPr>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1pPr>
            <a:lvl2pPr>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2pPr>
            <a:lvl3pPr>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3pPr>
            <a:lvl4pPr>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4pPr>
            <a:lvl5pPr>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5pPr>
            <a:lvl6pPr>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6pPr>
            <a:lvl7pPr>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7pPr>
            <a:lvl8pPr>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8pPr>
            <a:lvl9pPr>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9pPr>
          </a:lstStyle>
          <a:p>
            <a:endParaRPr/>
          </a:p>
        </p:txBody>
      </p:sp>
      <p:sp>
        <p:nvSpPr>
          <p:cNvPr id="6" name="Shape 6"/>
          <p:cNvSpPr txBox="1">
            <a:spLocks noGrp="1"/>
          </p:cNvSpPr>
          <p:nvPr>
            <p:ph type="body" idx="1"/>
          </p:nvPr>
        </p:nvSpPr>
        <p:spPr>
          <a:xfrm>
            <a:off x="311700" y="1228675"/>
            <a:ext cx="8520599" cy="3340199"/>
          </a:xfrm>
          <a:prstGeom prst="rect">
            <a:avLst/>
          </a:prstGeom>
          <a:noFill/>
          <a:ln>
            <a:noFill/>
          </a:ln>
        </p:spPr>
        <p:txBody>
          <a:bodyPr lIns="91425" tIns="91425" rIns="91425" bIns="91425" anchor="t" anchorCtr="0"/>
          <a:lstStyle>
            <a:lvl1pPr>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a:endParaRPr/>
          </a:p>
        </p:txBody>
      </p:sp>
      <p:sp>
        <p:nvSpPr>
          <p:cNvPr id="7" name="Shape 7"/>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en" sz="1000">
                <a:solidFill>
                  <a:schemeClr val="accent1"/>
                </a:solidFill>
                <a:latin typeface="Source Code Pro"/>
                <a:ea typeface="Source Code Pro"/>
                <a:cs typeface="Source Code Pro"/>
                <a:sym typeface="Source Code Pro"/>
              </a:rPr>
              <a:t>‹#›</a:t>
            </a:fld>
            <a:endParaRPr lang="en" sz="1000">
              <a:solidFill>
                <a:schemeClr val="accent1"/>
              </a:solidFill>
              <a:latin typeface="Source Code Pro"/>
              <a:ea typeface="Source Code Pro"/>
              <a:cs typeface="Source Code Pro"/>
              <a:sym typeface="Source Code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jpg"/><Relationship Id="rId7"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png"/><Relationship Id="rId9" Type="http://schemas.openxmlformats.org/officeDocument/2006/relationships/image" Target="../media/image7.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NRzlh6KM0Lg"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ctrTitle"/>
          </p:nvPr>
        </p:nvSpPr>
        <p:spPr>
          <a:xfrm>
            <a:off x="0" y="0"/>
            <a:ext cx="9144000" cy="3443399"/>
          </a:xfrm>
          <a:prstGeom prst="rect">
            <a:avLst/>
          </a:prstGeom>
          <a:solidFill>
            <a:srgbClr val="FFFFFF"/>
          </a:solidFill>
        </p:spPr>
        <p:txBody>
          <a:bodyPr lIns="91425" tIns="91425" rIns="91425" bIns="91425" anchor="ctr" anchorCtr="0">
            <a:noAutofit/>
          </a:bodyPr>
          <a:lstStyle/>
          <a:p>
            <a:pPr>
              <a:spcBef>
                <a:spcPts val="0"/>
              </a:spcBef>
              <a:buNone/>
            </a:pPr>
            <a:r>
              <a:rPr lang="en"/>
              <a:t>inscribed theorems</a:t>
            </a:r>
          </a:p>
        </p:txBody>
      </p:sp>
      <p:sp>
        <p:nvSpPr>
          <p:cNvPr id="53" name="Shape 53"/>
          <p:cNvSpPr txBox="1">
            <a:spLocks noGrp="1"/>
          </p:cNvSpPr>
          <p:nvPr>
            <p:ph type="subTitle" idx="1"/>
          </p:nvPr>
        </p:nvSpPr>
        <p:spPr>
          <a:xfrm>
            <a:off x="0" y="3443250"/>
            <a:ext cx="9144000" cy="1700399"/>
          </a:xfrm>
          <a:prstGeom prst="rect">
            <a:avLst/>
          </a:prstGeom>
          <a:solidFill>
            <a:schemeClr val="dk1"/>
          </a:solidFill>
        </p:spPr>
        <p:txBody>
          <a:bodyPr lIns="91425" tIns="91425" rIns="91425" bIns="91425" anchor="ctr" anchorCtr="0">
            <a:noAutofit/>
          </a:bodyPr>
          <a:lstStyle/>
          <a:p>
            <a:pPr>
              <a:spcBef>
                <a:spcPts val="0"/>
              </a:spcBef>
              <a:buNone/>
            </a:pPr>
            <a:r>
              <a:rPr lang="en" sz="3000">
                <a:latin typeface="Amatic SC"/>
                <a:ea typeface="Amatic SC"/>
                <a:cs typeface="Amatic SC"/>
                <a:sym typeface="Amatic SC"/>
              </a:rPr>
              <a:t>By:Maria Toledo</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311700" y="292850"/>
            <a:ext cx="8520599" cy="800999"/>
          </a:xfrm>
          <a:prstGeom prst="rect">
            <a:avLst/>
          </a:prstGeom>
          <a:solidFill>
            <a:schemeClr val="dk1"/>
          </a:solidFill>
          <a:ln w="9525" cap="flat" cmpd="sng">
            <a:solidFill>
              <a:srgbClr val="00FFFF"/>
            </a:solidFill>
            <a:prstDash val="solid"/>
            <a:round/>
            <a:headEnd type="none" w="med" len="med"/>
            <a:tailEnd type="none" w="med" len="med"/>
          </a:ln>
        </p:spPr>
        <p:txBody>
          <a:bodyPr lIns="91425" tIns="91425" rIns="91425" bIns="91425" anchor="t" anchorCtr="0">
            <a:noAutofit/>
          </a:bodyPr>
          <a:lstStyle/>
          <a:p>
            <a:pPr>
              <a:spcBef>
                <a:spcPts val="0"/>
              </a:spcBef>
              <a:buNone/>
            </a:pPr>
            <a:r>
              <a:rPr lang="en"/>
              <a:t> inscribed theorems include...</a:t>
            </a:r>
          </a:p>
        </p:txBody>
      </p:sp>
      <p:sp>
        <p:nvSpPr>
          <p:cNvPr id="59" name="Shape 59"/>
          <p:cNvSpPr txBox="1">
            <a:spLocks noGrp="1"/>
          </p:cNvSpPr>
          <p:nvPr>
            <p:ph type="body" idx="1"/>
          </p:nvPr>
        </p:nvSpPr>
        <p:spPr>
          <a:xfrm>
            <a:off x="311700" y="1239375"/>
            <a:ext cx="8520599" cy="3340199"/>
          </a:xfrm>
          <a:prstGeom prst="rect">
            <a:avLst/>
          </a:prstGeom>
        </p:spPr>
        <p:txBody>
          <a:bodyPr lIns="91425" tIns="91425" rIns="91425" bIns="91425" anchor="t" anchorCtr="0">
            <a:noAutofit/>
          </a:bodyPr>
          <a:lstStyle/>
          <a:p>
            <a:pPr rtl="0">
              <a:spcBef>
                <a:spcPts val="0"/>
              </a:spcBef>
              <a:buNone/>
            </a:pPr>
            <a:r>
              <a:rPr lang="en" sz="3600" b="1">
                <a:latin typeface="Amatic SC"/>
                <a:ea typeface="Amatic SC"/>
                <a:cs typeface="Amatic SC"/>
                <a:sym typeface="Amatic SC"/>
              </a:rPr>
              <a:t>incircles</a:t>
            </a:r>
            <a:r>
              <a:rPr lang="en" sz="3000">
                <a:latin typeface="Amatic SC"/>
                <a:ea typeface="Amatic SC"/>
                <a:cs typeface="Amatic SC"/>
                <a:sym typeface="Amatic SC"/>
              </a:rPr>
              <a:t> are circles or a circle inscribed in a triangle or other figure so as to touch but not cross each side</a:t>
            </a:r>
          </a:p>
          <a:p>
            <a:pPr rtl="0">
              <a:spcBef>
                <a:spcPts val="0"/>
              </a:spcBef>
              <a:buNone/>
            </a:pPr>
            <a:r>
              <a:rPr lang="en" sz="3600" b="1">
                <a:latin typeface="Amatic SC"/>
                <a:ea typeface="Amatic SC"/>
                <a:cs typeface="Amatic SC"/>
                <a:sym typeface="Amatic SC"/>
              </a:rPr>
              <a:t>incenters</a:t>
            </a:r>
            <a:r>
              <a:rPr lang="en" sz="3000" b="1">
                <a:latin typeface="Amatic SC"/>
                <a:ea typeface="Amatic SC"/>
                <a:cs typeface="Amatic SC"/>
                <a:sym typeface="Amatic SC"/>
              </a:rPr>
              <a:t> </a:t>
            </a:r>
            <a:r>
              <a:rPr lang="en" sz="3000">
                <a:latin typeface="Amatic SC"/>
                <a:ea typeface="Amatic SC"/>
                <a:cs typeface="Amatic SC"/>
                <a:sym typeface="Amatic SC"/>
              </a:rPr>
              <a:t>is the center of the incircle of a triangle  or other figure</a:t>
            </a:r>
          </a:p>
          <a:p>
            <a:pPr rtl="0">
              <a:spcBef>
                <a:spcPts val="0"/>
              </a:spcBef>
              <a:buNone/>
            </a:pPr>
            <a:r>
              <a:rPr lang="en" sz="3600" b="1">
                <a:latin typeface="Amatic SC"/>
                <a:ea typeface="Amatic SC"/>
                <a:cs typeface="Amatic SC"/>
                <a:sym typeface="Amatic SC"/>
              </a:rPr>
              <a:t>incenter theorem</a:t>
            </a:r>
            <a:r>
              <a:rPr lang="en" sz="3000">
                <a:latin typeface="Amatic SC"/>
                <a:ea typeface="Amatic SC"/>
                <a:cs typeface="Amatic SC"/>
                <a:sym typeface="Amatic SC"/>
              </a:rPr>
              <a:t> is the meeting point of the three angle bisectors</a:t>
            </a:r>
          </a:p>
          <a:p>
            <a:pPr rtl="0">
              <a:spcBef>
                <a:spcPts val="0"/>
              </a:spcBef>
              <a:buNone/>
            </a:pPr>
            <a:endParaRPr sz="3000">
              <a:latin typeface="Amatic SC"/>
              <a:ea typeface="Amatic SC"/>
              <a:cs typeface="Amatic SC"/>
              <a:sym typeface="Amatic SC"/>
            </a:endParaRPr>
          </a:p>
          <a:p>
            <a:pPr>
              <a:spcBef>
                <a:spcPts val="0"/>
              </a:spcBef>
              <a:buNone/>
            </a:pPr>
            <a:endParaRPr sz="4800">
              <a:latin typeface="Amatic SC"/>
              <a:ea typeface="Amatic SC"/>
              <a:cs typeface="Amatic SC"/>
              <a:sym typeface="Amatic SC"/>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311700" y="292850"/>
            <a:ext cx="8520599" cy="800999"/>
          </a:xfrm>
          <a:prstGeom prst="rect">
            <a:avLst/>
          </a:prstGeom>
          <a:solidFill>
            <a:schemeClr val="dk1"/>
          </a:solidFill>
        </p:spPr>
        <p:txBody>
          <a:bodyPr lIns="91425" tIns="91425" rIns="91425" bIns="91425" anchor="t" anchorCtr="0">
            <a:noAutofit/>
          </a:bodyPr>
          <a:lstStyle/>
          <a:p>
            <a:pPr>
              <a:spcBef>
                <a:spcPts val="0"/>
              </a:spcBef>
              <a:buNone/>
            </a:pPr>
            <a:r>
              <a:rPr lang="en"/>
              <a:t>examples of inscribed theorem</a:t>
            </a:r>
          </a:p>
        </p:txBody>
      </p:sp>
      <p:sp>
        <p:nvSpPr>
          <p:cNvPr id="65" name="Shape 65"/>
          <p:cNvSpPr txBox="1">
            <a:spLocks noGrp="1"/>
          </p:cNvSpPr>
          <p:nvPr>
            <p:ph type="body" idx="1"/>
          </p:nvPr>
        </p:nvSpPr>
        <p:spPr>
          <a:xfrm>
            <a:off x="311700" y="1228675"/>
            <a:ext cx="8520599" cy="3340199"/>
          </a:xfrm>
          <a:prstGeom prst="rect">
            <a:avLst/>
          </a:prstGeom>
        </p:spPr>
        <p:txBody>
          <a:bodyPr lIns="91425" tIns="91425" rIns="91425" bIns="91425" anchor="t" anchorCtr="0">
            <a:noAutofit/>
          </a:bodyPr>
          <a:lstStyle/>
          <a:p>
            <a:pPr>
              <a:spcBef>
                <a:spcPts val="0"/>
              </a:spcBef>
              <a:buNone/>
            </a:pPr>
            <a:endParaRPr/>
          </a:p>
        </p:txBody>
      </p:sp>
      <p:pic>
        <p:nvPicPr>
          <p:cNvPr id="66" name="Shape 66"/>
          <p:cNvPicPr preferRelativeResize="0"/>
          <p:nvPr/>
        </p:nvPicPr>
        <p:blipFill>
          <a:blip r:embed="rId3">
            <a:alphaModFix/>
          </a:blip>
          <a:stretch>
            <a:fillRect/>
          </a:stretch>
        </p:blipFill>
        <p:spPr>
          <a:xfrm>
            <a:off x="3919950" y="2952700"/>
            <a:ext cx="1981200" cy="1952624"/>
          </a:xfrm>
          <a:prstGeom prst="rect">
            <a:avLst/>
          </a:prstGeom>
          <a:noFill/>
          <a:ln>
            <a:noFill/>
          </a:ln>
        </p:spPr>
      </p:pic>
      <p:pic>
        <p:nvPicPr>
          <p:cNvPr id="67" name="Shape 67"/>
          <p:cNvPicPr preferRelativeResize="0"/>
          <p:nvPr/>
        </p:nvPicPr>
        <p:blipFill>
          <a:blip r:embed="rId4">
            <a:alphaModFix/>
          </a:blip>
          <a:stretch>
            <a:fillRect/>
          </a:stretch>
        </p:blipFill>
        <p:spPr>
          <a:xfrm>
            <a:off x="489375" y="2952700"/>
            <a:ext cx="2933700" cy="1543050"/>
          </a:xfrm>
          <a:prstGeom prst="rect">
            <a:avLst/>
          </a:prstGeom>
          <a:noFill/>
          <a:ln>
            <a:noFill/>
          </a:ln>
        </p:spPr>
      </p:pic>
      <p:pic>
        <p:nvPicPr>
          <p:cNvPr id="68" name="Shape 68"/>
          <p:cNvPicPr preferRelativeResize="0"/>
          <p:nvPr/>
        </p:nvPicPr>
        <p:blipFill>
          <a:blip r:embed="rId5">
            <a:alphaModFix/>
          </a:blip>
          <a:stretch>
            <a:fillRect/>
          </a:stretch>
        </p:blipFill>
        <p:spPr>
          <a:xfrm rot="5399999">
            <a:off x="411725" y="1094587"/>
            <a:ext cx="1657349" cy="1857375"/>
          </a:xfrm>
          <a:prstGeom prst="rect">
            <a:avLst/>
          </a:prstGeom>
          <a:noFill/>
          <a:ln>
            <a:noFill/>
          </a:ln>
        </p:spPr>
      </p:pic>
      <p:pic>
        <p:nvPicPr>
          <p:cNvPr id="69" name="Shape 69"/>
          <p:cNvPicPr preferRelativeResize="0"/>
          <p:nvPr/>
        </p:nvPicPr>
        <p:blipFill>
          <a:blip r:embed="rId6">
            <a:alphaModFix/>
          </a:blip>
          <a:stretch>
            <a:fillRect/>
          </a:stretch>
        </p:blipFill>
        <p:spPr>
          <a:xfrm>
            <a:off x="2197200" y="1228675"/>
            <a:ext cx="2352675" cy="1724025"/>
          </a:xfrm>
          <a:prstGeom prst="rect">
            <a:avLst/>
          </a:prstGeom>
          <a:noFill/>
          <a:ln>
            <a:noFill/>
          </a:ln>
        </p:spPr>
      </p:pic>
      <p:pic>
        <p:nvPicPr>
          <p:cNvPr id="70" name="Shape 70"/>
          <p:cNvPicPr preferRelativeResize="0"/>
          <p:nvPr/>
        </p:nvPicPr>
        <p:blipFill>
          <a:blip r:embed="rId7">
            <a:alphaModFix/>
          </a:blip>
          <a:stretch>
            <a:fillRect/>
          </a:stretch>
        </p:blipFill>
        <p:spPr>
          <a:xfrm>
            <a:off x="6353750" y="1350075"/>
            <a:ext cx="2316874" cy="1952624"/>
          </a:xfrm>
          <a:prstGeom prst="rect">
            <a:avLst/>
          </a:prstGeom>
          <a:noFill/>
          <a:ln>
            <a:noFill/>
          </a:ln>
        </p:spPr>
      </p:pic>
      <p:pic>
        <p:nvPicPr>
          <p:cNvPr id="71" name="Shape 71"/>
          <p:cNvPicPr preferRelativeResize="0"/>
          <p:nvPr/>
        </p:nvPicPr>
        <p:blipFill>
          <a:blip r:embed="rId8">
            <a:alphaModFix/>
          </a:blip>
          <a:stretch>
            <a:fillRect/>
          </a:stretch>
        </p:blipFill>
        <p:spPr>
          <a:xfrm>
            <a:off x="6455000" y="3419575"/>
            <a:ext cx="2286050" cy="1591774"/>
          </a:xfrm>
          <a:prstGeom prst="rect">
            <a:avLst/>
          </a:prstGeom>
          <a:noFill/>
          <a:ln>
            <a:noFill/>
          </a:ln>
        </p:spPr>
      </p:pic>
      <p:pic>
        <p:nvPicPr>
          <p:cNvPr id="72" name="Shape 72"/>
          <p:cNvPicPr preferRelativeResize="0"/>
          <p:nvPr/>
        </p:nvPicPr>
        <p:blipFill>
          <a:blip r:embed="rId9">
            <a:alphaModFix/>
          </a:blip>
          <a:stretch>
            <a:fillRect/>
          </a:stretch>
        </p:blipFill>
        <p:spPr>
          <a:xfrm>
            <a:off x="4577975" y="1300175"/>
            <a:ext cx="2011850" cy="1514475"/>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311700" y="292850"/>
            <a:ext cx="8520599" cy="800999"/>
          </a:xfrm>
          <a:prstGeom prst="rect">
            <a:avLst/>
          </a:prstGeom>
          <a:solidFill>
            <a:schemeClr val="dk1"/>
          </a:solidFill>
        </p:spPr>
        <p:txBody>
          <a:bodyPr lIns="91425" tIns="91425" rIns="91425" bIns="91425" anchor="t" anchorCtr="0">
            <a:noAutofit/>
          </a:bodyPr>
          <a:lstStyle/>
          <a:p>
            <a:pPr>
              <a:spcBef>
                <a:spcPts val="0"/>
              </a:spcBef>
              <a:buNone/>
            </a:pPr>
            <a:r>
              <a:rPr lang="en"/>
              <a:t>How is this used in real life?</a:t>
            </a:r>
          </a:p>
        </p:txBody>
      </p:sp>
      <p:sp>
        <p:nvSpPr>
          <p:cNvPr id="78" name="Shape 78"/>
          <p:cNvSpPr txBox="1">
            <a:spLocks noGrp="1"/>
          </p:cNvSpPr>
          <p:nvPr>
            <p:ph type="body" idx="1"/>
          </p:nvPr>
        </p:nvSpPr>
        <p:spPr>
          <a:xfrm>
            <a:off x="311700" y="1228675"/>
            <a:ext cx="8520599" cy="3340199"/>
          </a:xfrm>
          <a:prstGeom prst="rect">
            <a:avLst/>
          </a:prstGeom>
          <a:ln w="9525" cap="flat" cmpd="sng">
            <a:solidFill>
              <a:srgbClr val="0000FF"/>
            </a:solidFill>
            <a:prstDash val="solid"/>
            <a:round/>
            <a:headEnd type="none" w="med" len="med"/>
            <a:tailEnd type="none" w="med" len="med"/>
          </a:ln>
        </p:spPr>
        <p:txBody>
          <a:bodyPr lIns="91425" tIns="91425" rIns="91425" bIns="91425" anchor="t" anchorCtr="0">
            <a:noAutofit/>
          </a:bodyPr>
          <a:lstStyle/>
          <a:p>
            <a:pPr>
              <a:spcBef>
                <a:spcPts val="0"/>
              </a:spcBef>
              <a:buNone/>
            </a:pPr>
            <a:r>
              <a:rPr lang="en" sz="3000" b="1">
                <a:latin typeface="Amatic SC"/>
                <a:ea typeface="Amatic SC"/>
                <a:cs typeface="Amatic SC"/>
                <a:sym typeface="Amatic SC"/>
              </a:rPr>
              <a:t>Inscribed theorem is used in real life for when you’re trying to put something in the middle of three things or locations, so it can be in reach if you were to be in any of those other three places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311700" y="292850"/>
            <a:ext cx="8520599" cy="800999"/>
          </a:xfrm>
          <a:prstGeom prst="rect">
            <a:avLst/>
          </a:prstGeom>
          <a:solidFill>
            <a:schemeClr val="dk1"/>
          </a:solidFill>
        </p:spPr>
        <p:txBody>
          <a:bodyPr lIns="91425" tIns="91425" rIns="91425" bIns="91425" anchor="t" anchorCtr="0">
            <a:noAutofit/>
          </a:bodyPr>
          <a:lstStyle/>
          <a:p>
            <a:pPr>
              <a:spcBef>
                <a:spcPts val="0"/>
              </a:spcBef>
              <a:buNone/>
            </a:pPr>
            <a:r>
              <a:rPr lang="en"/>
              <a:t>real life examples</a:t>
            </a:r>
          </a:p>
        </p:txBody>
      </p:sp>
      <p:sp>
        <p:nvSpPr>
          <p:cNvPr id="84" name="Shape 84"/>
          <p:cNvSpPr txBox="1">
            <a:spLocks noGrp="1"/>
          </p:cNvSpPr>
          <p:nvPr>
            <p:ph type="body" idx="1"/>
          </p:nvPr>
        </p:nvSpPr>
        <p:spPr>
          <a:xfrm>
            <a:off x="311700" y="1228675"/>
            <a:ext cx="8520599" cy="3340199"/>
          </a:xfrm>
          <a:prstGeom prst="rect">
            <a:avLst/>
          </a:prstGeom>
        </p:spPr>
        <p:txBody>
          <a:bodyPr lIns="91425" tIns="91425" rIns="91425" bIns="91425" anchor="t" anchorCtr="0">
            <a:noAutofit/>
          </a:bodyPr>
          <a:lstStyle/>
          <a:p>
            <a:pPr>
              <a:spcBef>
                <a:spcPts val="0"/>
              </a:spcBef>
              <a:buNone/>
            </a:pPr>
            <a:r>
              <a:rPr lang="en"/>
              <a:t> 					</a:t>
            </a:r>
          </a:p>
        </p:txBody>
      </p:sp>
      <p:pic>
        <p:nvPicPr>
          <p:cNvPr id="85" name="Shape 85"/>
          <p:cNvPicPr preferRelativeResize="0"/>
          <p:nvPr/>
        </p:nvPicPr>
        <p:blipFill>
          <a:blip r:embed="rId3">
            <a:alphaModFix/>
          </a:blip>
          <a:stretch>
            <a:fillRect/>
          </a:stretch>
        </p:blipFill>
        <p:spPr>
          <a:xfrm>
            <a:off x="311699" y="1228675"/>
            <a:ext cx="2834550" cy="3196900"/>
          </a:xfrm>
          <a:prstGeom prst="rect">
            <a:avLst/>
          </a:prstGeom>
          <a:noFill/>
          <a:ln>
            <a:noFill/>
          </a:ln>
        </p:spPr>
      </p:pic>
      <p:sp>
        <p:nvSpPr>
          <p:cNvPr id="86" name="Shape 86"/>
          <p:cNvSpPr txBox="1"/>
          <p:nvPr/>
        </p:nvSpPr>
        <p:spPr>
          <a:xfrm>
            <a:off x="3146250" y="1268550"/>
            <a:ext cx="3644099" cy="425099"/>
          </a:xfrm>
          <a:prstGeom prst="rect">
            <a:avLst/>
          </a:prstGeom>
          <a:noFill/>
          <a:ln>
            <a:noFill/>
          </a:ln>
        </p:spPr>
        <p:txBody>
          <a:bodyPr lIns="91425" tIns="91425" rIns="91425" bIns="91425" anchor="t" anchorCtr="0">
            <a:noAutofit/>
          </a:bodyPr>
          <a:lstStyle/>
          <a:p>
            <a:pPr>
              <a:spcBef>
                <a:spcPts val="0"/>
              </a:spcBef>
              <a:buNone/>
            </a:pPr>
            <a:r>
              <a:rPr lang="en" sz="2400">
                <a:latin typeface="Amatic SC"/>
                <a:ea typeface="Amatic SC"/>
                <a:cs typeface="Amatic SC"/>
                <a:sym typeface="Amatic SC"/>
              </a:rPr>
              <a:t>as you can see here this sink was made as  a triangle. they used the inscribed theorem to figure out where to put in the draining tube and all so that the incenter would be in the center of the triangle and all the angle bisectors would meet at that point.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11700" y="292850"/>
            <a:ext cx="8520599" cy="800999"/>
          </a:xfrm>
          <a:prstGeom prst="rect">
            <a:avLst/>
          </a:prstGeom>
          <a:solidFill>
            <a:schemeClr val="dk1"/>
          </a:solidFill>
        </p:spPr>
        <p:txBody>
          <a:bodyPr lIns="91425" tIns="91425" rIns="91425" bIns="91425" anchor="t" anchorCtr="0">
            <a:noAutofit/>
          </a:bodyPr>
          <a:lstStyle/>
          <a:p>
            <a:pPr>
              <a:spcBef>
                <a:spcPts val="0"/>
              </a:spcBef>
              <a:buNone/>
            </a:pPr>
            <a:r>
              <a:rPr lang="en"/>
              <a:t>real life examples</a:t>
            </a:r>
          </a:p>
        </p:txBody>
      </p:sp>
      <p:sp>
        <p:nvSpPr>
          <p:cNvPr id="92" name="Shape 92"/>
          <p:cNvSpPr txBox="1">
            <a:spLocks noGrp="1"/>
          </p:cNvSpPr>
          <p:nvPr>
            <p:ph type="body" idx="1"/>
          </p:nvPr>
        </p:nvSpPr>
        <p:spPr>
          <a:xfrm>
            <a:off x="311700" y="1228675"/>
            <a:ext cx="8520599" cy="3340199"/>
          </a:xfrm>
          <a:prstGeom prst="rect">
            <a:avLst/>
          </a:prstGeom>
        </p:spPr>
        <p:txBody>
          <a:bodyPr lIns="91425" tIns="91425" rIns="91425" bIns="91425" anchor="t" anchorCtr="0">
            <a:noAutofit/>
          </a:bodyPr>
          <a:lstStyle/>
          <a:p>
            <a:pPr>
              <a:spcBef>
                <a:spcPts val="0"/>
              </a:spcBef>
              <a:buNone/>
            </a:pPr>
            <a:endParaRPr/>
          </a:p>
        </p:txBody>
      </p:sp>
      <p:pic>
        <p:nvPicPr>
          <p:cNvPr id="93" name="Shape 93"/>
          <p:cNvPicPr preferRelativeResize="0"/>
          <p:nvPr/>
        </p:nvPicPr>
        <p:blipFill>
          <a:blip r:embed="rId3">
            <a:alphaModFix/>
          </a:blip>
          <a:stretch>
            <a:fillRect/>
          </a:stretch>
        </p:blipFill>
        <p:spPr>
          <a:xfrm>
            <a:off x="311700" y="1228675"/>
            <a:ext cx="3169800" cy="3146224"/>
          </a:xfrm>
          <a:prstGeom prst="rect">
            <a:avLst/>
          </a:prstGeom>
          <a:noFill/>
          <a:ln>
            <a:noFill/>
          </a:ln>
        </p:spPr>
      </p:pic>
      <p:sp>
        <p:nvSpPr>
          <p:cNvPr id="94" name="Shape 94"/>
          <p:cNvSpPr txBox="1"/>
          <p:nvPr/>
        </p:nvSpPr>
        <p:spPr>
          <a:xfrm>
            <a:off x="4139475" y="1350775"/>
            <a:ext cx="3644099" cy="425099"/>
          </a:xfrm>
          <a:prstGeom prst="rect">
            <a:avLst/>
          </a:prstGeom>
          <a:noFill/>
          <a:ln>
            <a:noFill/>
          </a:ln>
        </p:spPr>
        <p:txBody>
          <a:bodyPr lIns="91425" tIns="91425" rIns="91425" bIns="91425" anchor="t" anchorCtr="0">
            <a:noAutofit/>
          </a:bodyPr>
          <a:lstStyle/>
          <a:p>
            <a:pPr>
              <a:spcBef>
                <a:spcPts val="0"/>
              </a:spcBef>
              <a:buNone/>
            </a:pPr>
            <a:r>
              <a:rPr lang="en" sz="2400">
                <a:latin typeface="Amatic SC"/>
                <a:ea typeface="Amatic SC"/>
                <a:cs typeface="Amatic SC"/>
                <a:sym typeface="Amatic SC"/>
              </a:rPr>
              <a:t>this is another example on inscribed theorem. these roads form into a triangle. this happens rarely but being imaginative say you wanted to put a store there. but you want it specifically in the incenter because it’s where you believe will be more attraction and people. so by using the theorem you find the incenter and decide to open up your store there.</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311700" y="292850"/>
            <a:ext cx="8520599" cy="800999"/>
          </a:xfrm>
          <a:prstGeom prst="rect">
            <a:avLst/>
          </a:prstGeom>
          <a:solidFill>
            <a:schemeClr val="dk1"/>
          </a:solidFill>
        </p:spPr>
        <p:txBody>
          <a:bodyPr lIns="91425" tIns="91425" rIns="91425" bIns="91425" anchor="t" anchorCtr="0">
            <a:noAutofit/>
          </a:bodyPr>
          <a:lstStyle/>
          <a:p>
            <a:pPr>
              <a:spcBef>
                <a:spcPts val="0"/>
              </a:spcBef>
              <a:buNone/>
            </a:pPr>
            <a:endParaRPr/>
          </a:p>
        </p:txBody>
      </p:sp>
      <p:pic>
        <p:nvPicPr>
          <p:cNvPr id="100" name="Shape 100"/>
          <p:cNvPicPr preferRelativeResize="0"/>
          <p:nvPr/>
        </p:nvPicPr>
        <p:blipFill>
          <a:blip r:embed="rId3">
            <a:alphaModFix/>
          </a:blip>
          <a:stretch>
            <a:fillRect/>
          </a:stretch>
        </p:blipFill>
        <p:spPr>
          <a:xfrm>
            <a:off x="268150" y="1276600"/>
            <a:ext cx="2113099" cy="3017125"/>
          </a:xfrm>
          <a:prstGeom prst="rect">
            <a:avLst/>
          </a:prstGeom>
          <a:noFill/>
          <a:ln>
            <a:noFill/>
          </a:ln>
        </p:spPr>
      </p:pic>
      <p:sp>
        <p:nvSpPr>
          <p:cNvPr id="101" name="Shape 101"/>
          <p:cNvSpPr txBox="1"/>
          <p:nvPr/>
        </p:nvSpPr>
        <p:spPr>
          <a:xfrm>
            <a:off x="3042550" y="1341750"/>
            <a:ext cx="5347200" cy="425099"/>
          </a:xfrm>
          <a:prstGeom prst="rect">
            <a:avLst/>
          </a:prstGeom>
          <a:noFill/>
          <a:ln>
            <a:noFill/>
          </a:ln>
        </p:spPr>
        <p:txBody>
          <a:bodyPr lIns="91425" tIns="91425" rIns="91425" bIns="91425" anchor="t" anchorCtr="0">
            <a:noAutofit/>
          </a:bodyPr>
          <a:lstStyle/>
          <a:p>
            <a:pPr>
              <a:spcBef>
                <a:spcPts val="0"/>
              </a:spcBef>
              <a:buNone/>
            </a:pPr>
            <a:r>
              <a:rPr lang="en" sz="2400">
                <a:latin typeface="Amatic SC"/>
                <a:ea typeface="Amatic SC"/>
                <a:cs typeface="Amatic SC"/>
                <a:sym typeface="Amatic SC"/>
              </a:rPr>
              <a:t>sometimes even decorations use inscribed. like this stained glass window shaped as a trinagle has the lines used to find </a:t>
            </a:r>
          </a:p>
        </p:txBody>
      </p:sp>
      <p:pic>
        <p:nvPicPr>
          <p:cNvPr id="102" name="Shape 102"/>
          <p:cNvPicPr preferRelativeResize="0"/>
          <p:nvPr/>
        </p:nvPicPr>
        <p:blipFill>
          <a:blip r:embed="rId4">
            <a:alphaModFix/>
          </a:blip>
          <a:stretch>
            <a:fillRect/>
          </a:stretch>
        </p:blipFill>
        <p:spPr>
          <a:xfrm rot="7553122">
            <a:off x="2592825" y="2784324"/>
            <a:ext cx="2352674" cy="1724025"/>
          </a:xfrm>
          <a:prstGeom prst="rect">
            <a:avLst/>
          </a:prstGeom>
          <a:noFill/>
          <a:ln>
            <a:noFill/>
          </a:ln>
        </p:spPr>
      </p:pic>
      <p:sp>
        <p:nvSpPr>
          <p:cNvPr id="103" name="Shape 103"/>
          <p:cNvSpPr txBox="1"/>
          <p:nvPr/>
        </p:nvSpPr>
        <p:spPr>
          <a:xfrm>
            <a:off x="4711850" y="2072675"/>
            <a:ext cx="3507000" cy="302099"/>
          </a:xfrm>
          <a:prstGeom prst="rect">
            <a:avLst/>
          </a:prstGeom>
          <a:noFill/>
          <a:ln>
            <a:noFill/>
          </a:ln>
        </p:spPr>
        <p:txBody>
          <a:bodyPr lIns="91425" tIns="91425" rIns="91425" bIns="91425" anchor="t" anchorCtr="0">
            <a:noAutofit/>
          </a:bodyPr>
          <a:lstStyle/>
          <a:p>
            <a:pPr>
              <a:spcBef>
                <a:spcPts val="0"/>
              </a:spcBef>
              <a:buNone/>
            </a:pPr>
            <a:r>
              <a:rPr lang="en" sz="2400">
                <a:latin typeface="Amatic SC"/>
                <a:ea typeface="Amatic SC"/>
                <a:cs typeface="Amatic SC"/>
                <a:sym typeface="Amatic SC"/>
              </a:rPr>
              <a:t>the incenter. the lines shown on the glass are the angle bisectors that connect to the incenter. if you would connect three of those specific lines you would get your incircle like the image shown below does.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292850"/>
            <a:ext cx="8520599" cy="800999"/>
          </a:xfrm>
          <a:prstGeom prst="rect">
            <a:avLst/>
          </a:prstGeom>
          <a:solidFill>
            <a:schemeClr val="dk1"/>
          </a:solidFill>
        </p:spPr>
        <p:txBody>
          <a:bodyPr lIns="91425" tIns="91425" rIns="91425" bIns="91425" anchor="t" anchorCtr="0">
            <a:noAutofit/>
          </a:bodyPr>
          <a:lstStyle/>
          <a:p>
            <a:pPr>
              <a:spcBef>
                <a:spcPts val="0"/>
              </a:spcBef>
              <a:buNone/>
            </a:pPr>
            <a:r>
              <a:rPr lang="en"/>
              <a:t>video </a:t>
            </a:r>
          </a:p>
        </p:txBody>
      </p:sp>
      <p:sp>
        <p:nvSpPr>
          <p:cNvPr id="109" name="Shape 109"/>
          <p:cNvSpPr txBox="1">
            <a:spLocks noGrp="1"/>
          </p:cNvSpPr>
          <p:nvPr>
            <p:ph type="body" idx="1"/>
          </p:nvPr>
        </p:nvSpPr>
        <p:spPr>
          <a:xfrm>
            <a:off x="311700" y="1228675"/>
            <a:ext cx="8520599" cy="3340199"/>
          </a:xfrm>
          <a:prstGeom prst="rect">
            <a:avLst/>
          </a:prstGeom>
        </p:spPr>
        <p:txBody>
          <a:bodyPr lIns="91425" tIns="91425" rIns="91425" bIns="91425" anchor="t" anchorCtr="0">
            <a:noAutofit/>
          </a:bodyPr>
          <a:lstStyle/>
          <a:p>
            <a:pPr rtl="0">
              <a:spcBef>
                <a:spcPts val="0"/>
              </a:spcBef>
              <a:buNone/>
            </a:pPr>
            <a:r>
              <a:rPr lang="en" sz="3000" u="sng">
                <a:solidFill>
                  <a:schemeClr val="hlink"/>
                </a:solidFill>
                <a:latin typeface="Amatic SC"/>
                <a:ea typeface="Amatic SC"/>
                <a:cs typeface="Amatic SC"/>
                <a:sym typeface="Amatic SC"/>
                <a:hlinkClick r:id="rId3"/>
              </a:rPr>
              <a:t>https://www.youtube.com/watch?v=NRzlh6KM0Lg</a:t>
            </a:r>
          </a:p>
          <a:p>
            <a:pPr rtl="0">
              <a:spcBef>
                <a:spcPts val="0"/>
              </a:spcBef>
              <a:buNone/>
            </a:pPr>
            <a:r>
              <a:rPr lang="en" sz="3000">
                <a:latin typeface="Amatic SC"/>
                <a:ea typeface="Amatic SC"/>
                <a:cs typeface="Amatic SC"/>
                <a:sym typeface="Amatic SC"/>
              </a:rPr>
              <a:t>here is a youtube video showing you how to inscribe a circle in a triangle, if you are wondering.</a:t>
            </a:r>
          </a:p>
          <a:p>
            <a:pPr>
              <a:spcBef>
                <a:spcPts val="0"/>
              </a:spcBef>
              <a:buNone/>
            </a:pPr>
            <a:endParaRPr sz="3000">
              <a:latin typeface="Amatic SC"/>
              <a:ea typeface="Amatic SC"/>
              <a:cs typeface="Amatic SC"/>
              <a:sym typeface="Amatic SC"/>
            </a:endParaRPr>
          </a:p>
        </p:txBody>
      </p:sp>
    </p:spTree>
  </p:cSld>
  <p:clrMapOvr>
    <a:masterClrMapping/>
  </p:clrMapOvr>
  <p:transition spd="slow">
    <p:cut/>
  </p:transition>
</p:sld>
</file>

<file path=ppt/theme/theme1.xml><?xml version="1.0" encoding="utf-8"?>
<a:theme xmlns:a="http://schemas.openxmlformats.org/drawingml/2006/main" name="beach-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323</Words>
  <Application>Microsoft Office PowerPoint</Application>
  <PresentationFormat>On-screen Show (16:9)</PresentationFormat>
  <Paragraphs>19</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Amatic SC</vt:lpstr>
      <vt:lpstr>Arial</vt:lpstr>
      <vt:lpstr>Source Code Pro</vt:lpstr>
      <vt:lpstr>beach-day</vt:lpstr>
      <vt:lpstr>inscribed theorems</vt:lpstr>
      <vt:lpstr> inscribed theorems include...</vt:lpstr>
      <vt:lpstr>examples of inscribed theorem</vt:lpstr>
      <vt:lpstr>How is this used in real life?</vt:lpstr>
      <vt:lpstr>real life examples</vt:lpstr>
      <vt:lpstr>real life examples</vt:lpstr>
      <vt:lpstr>PowerPoint Presentation</vt:lpstr>
      <vt:lpstr>video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inscribed theorems</dc:title>
  <dc:creator>Maxwell, Dawn</dc:creator>
  <cp:lastModifiedBy>Maxwell, Dawn</cp:lastModifiedBy>
  <cp:revision>1</cp:revision>
  <dcterms:modified xsi:type="dcterms:W3CDTF">2015-10-23T14:35:18Z</dcterms:modified>
</cp:coreProperties>
</file>