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5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91271540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a:spcBef>
                <a:spcPts val="0"/>
              </a:spcBef>
              <a:buNone/>
            </a:pPr>
            <a:r>
              <a:rPr lang="en"/>
              <a:t>Rectangle and Square</a:t>
            </a:r>
          </a:p>
        </p:txBody>
      </p:sp>
      <p:sp>
        <p:nvSpPr>
          <p:cNvPr id="51" name="Shape 51"/>
          <p:cNvSpPr txBox="1">
            <a:spLocks noGrp="1"/>
          </p:cNvSpPr>
          <p:nvPr>
            <p:ph type="subTitle" idx="1"/>
          </p:nvPr>
        </p:nvSpPr>
        <p:spPr>
          <a:xfrm>
            <a:off x="311700" y="2834125"/>
            <a:ext cx="8520599" cy="792600"/>
          </a:xfrm>
          <a:prstGeom prst="rect">
            <a:avLst/>
          </a:prstGeom>
        </p:spPr>
        <p:txBody>
          <a:bodyPr lIns="91425" tIns="91425" rIns="91425" bIns="91425" anchor="t" anchorCtr="0">
            <a:noAutofit/>
          </a:bodyPr>
          <a:lstStyle/>
          <a:p>
            <a:pPr>
              <a:spcBef>
                <a:spcPts val="0"/>
              </a:spcBef>
              <a:buNone/>
            </a:pPr>
            <a:r>
              <a:rPr lang="en"/>
              <a:t>Korina Yancey</a:t>
            </a:r>
          </a:p>
        </p:txBody>
      </p:sp>
      <p:pic>
        <p:nvPicPr>
          <p:cNvPr id="52" name="Shape 52"/>
          <p:cNvPicPr preferRelativeResize="0"/>
          <p:nvPr/>
        </p:nvPicPr>
        <p:blipFill>
          <a:blip r:embed="rId3">
            <a:alphaModFix/>
          </a:blip>
          <a:stretch>
            <a:fillRect/>
          </a:stretch>
        </p:blipFill>
        <p:spPr>
          <a:xfrm>
            <a:off x="7432112" y="3670825"/>
            <a:ext cx="1400175" cy="1400175"/>
          </a:xfrm>
          <a:prstGeom prst="rect">
            <a:avLst/>
          </a:prstGeom>
          <a:noFill/>
          <a:ln>
            <a:noFill/>
          </a:ln>
        </p:spPr>
      </p:pic>
      <p:pic>
        <p:nvPicPr>
          <p:cNvPr id="53" name="Shape 53"/>
          <p:cNvPicPr preferRelativeResize="0"/>
          <p:nvPr/>
        </p:nvPicPr>
        <p:blipFill>
          <a:blip r:embed="rId4">
            <a:alphaModFix/>
          </a:blip>
          <a:stretch>
            <a:fillRect/>
          </a:stretch>
        </p:blipFill>
        <p:spPr>
          <a:xfrm>
            <a:off x="2413525" y="570511"/>
            <a:ext cx="1400175" cy="1121300"/>
          </a:xfrm>
          <a:prstGeom prst="rect">
            <a:avLst/>
          </a:prstGeom>
          <a:noFill/>
          <a:ln>
            <a:noFill/>
          </a:ln>
        </p:spPr>
      </p:pic>
      <p:pic>
        <p:nvPicPr>
          <p:cNvPr id="54" name="Shape 54"/>
          <p:cNvPicPr preferRelativeResize="0"/>
          <p:nvPr/>
        </p:nvPicPr>
        <p:blipFill>
          <a:blip r:embed="rId5">
            <a:alphaModFix/>
          </a:blip>
          <a:stretch>
            <a:fillRect/>
          </a:stretch>
        </p:blipFill>
        <p:spPr>
          <a:xfrm>
            <a:off x="5104070" y="570500"/>
            <a:ext cx="1239029" cy="1239074"/>
          </a:xfrm>
          <a:prstGeom prst="rect">
            <a:avLst/>
          </a:prstGeom>
          <a:noFill/>
          <a:ln>
            <a:noFill/>
          </a:ln>
        </p:spPr>
      </p:pic>
      <p:pic>
        <p:nvPicPr>
          <p:cNvPr id="55" name="Shape 55"/>
          <p:cNvPicPr preferRelativeResize="0"/>
          <p:nvPr/>
        </p:nvPicPr>
        <p:blipFill>
          <a:blip r:embed="rId6">
            <a:alphaModFix/>
          </a:blip>
          <a:stretch>
            <a:fillRect/>
          </a:stretch>
        </p:blipFill>
        <p:spPr>
          <a:xfrm>
            <a:off x="127850" y="4030237"/>
            <a:ext cx="1198099" cy="1101475"/>
          </a:xfrm>
          <a:prstGeom prst="rect">
            <a:avLst/>
          </a:prstGeom>
          <a:noFill/>
          <a:ln>
            <a:noFill/>
          </a:ln>
        </p:spPr>
      </p:pic>
      <p:pic>
        <p:nvPicPr>
          <p:cNvPr id="56" name="Shape 56"/>
          <p:cNvPicPr preferRelativeResize="0"/>
          <p:nvPr/>
        </p:nvPicPr>
        <p:blipFill>
          <a:blip r:embed="rId7">
            <a:alphaModFix/>
          </a:blip>
          <a:stretch>
            <a:fillRect/>
          </a:stretch>
        </p:blipFill>
        <p:spPr>
          <a:xfrm>
            <a:off x="3827796" y="3626721"/>
            <a:ext cx="1488399" cy="14883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b="1"/>
              <a:t>Square</a:t>
            </a:r>
          </a:p>
        </p:txBody>
      </p:sp>
      <p:pic>
        <p:nvPicPr>
          <p:cNvPr id="62" name="Shape 62"/>
          <p:cNvPicPr preferRelativeResize="0"/>
          <p:nvPr/>
        </p:nvPicPr>
        <p:blipFill>
          <a:blip r:embed="rId3">
            <a:alphaModFix/>
          </a:blip>
          <a:stretch>
            <a:fillRect/>
          </a:stretch>
        </p:blipFill>
        <p:spPr>
          <a:xfrm>
            <a:off x="5174850" y="1327537"/>
            <a:ext cx="2700050" cy="2700050"/>
          </a:xfrm>
          <a:prstGeom prst="rect">
            <a:avLst/>
          </a:prstGeom>
          <a:noFill/>
          <a:ln>
            <a:noFill/>
          </a:ln>
        </p:spPr>
      </p:pic>
      <p:pic>
        <p:nvPicPr>
          <p:cNvPr id="63" name="Shape 63"/>
          <p:cNvPicPr preferRelativeResize="0"/>
          <p:nvPr/>
        </p:nvPicPr>
        <p:blipFill>
          <a:blip r:embed="rId4">
            <a:alphaModFix/>
          </a:blip>
          <a:stretch>
            <a:fillRect/>
          </a:stretch>
        </p:blipFill>
        <p:spPr>
          <a:xfrm>
            <a:off x="7267998" y="4337398"/>
            <a:ext cx="746975" cy="747000"/>
          </a:xfrm>
          <a:prstGeom prst="rect">
            <a:avLst/>
          </a:prstGeom>
          <a:noFill/>
          <a:ln>
            <a:noFill/>
          </a:ln>
        </p:spPr>
      </p:pic>
      <p:sp>
        <p:nvSpPr>
          <p:cNvPr id="64" name="Shape 64"/>
          <p:cNvSpPr txBox="1"/>
          <p:nvPr/>
        </p:nvSpPr>
        <p:spPr>
          <a:xfrm>
            <a:off x="7268000" y="2361750"/>
            <a:ext cx="940200" cy="9000"/>
          </a:xfrm>
          <a:prstGeom prst="rect">
            <a:avLst/>
          </a:prstGeom>
          <a:noFill/>
          <a:ln>
            <a:noFill/>
          </a:ln>
        </p:spPr>
        <p:txBody>
          <a:bodyPr lIns="91425" tIns="91425" rIns="91425" bIns="91425" anchor="t" anchorCtr="0">
            <a:noAutofit/>
          </a:bodyPr>
          <a:lstStyle/>
          <a:p>
            <a:pPr>
              <a:spcBef>
                <a:spcPts val="0"/>
              </a:spcBef>
              <a:buNone/>
            </a:pPr>
            <a:endParaRPr/>
          </a:p>
        </p:txBody>
      </p:sp>
      <p:pic>
        <p:nvPicPr>
          <p:cNvPr id="65" name="Shape 65"/>
          <p:cNvPicPr preferRelativeResize="0"/>
          <p:nvPr/>
        </p:nvPicPr>
        <p:blipFill>
          <a:blip r:embed="rId5">
            <a:alphaModFix/>
          </a:blip>
          <a:stretch>
            <a:fillRect/>
          </a:stretch>
        </p:blipFill>
        <p:spPr>
          <a:xfrm rot="10800000">
            <a:off x="7958674" y="45224"/>
            <a:ext cx="1085625" cy="869399"/>
          </a:xfrm>
          <a:prstGeom prst="rect">
            <a:avLst/>
          </a:prstGeom>
          <a:noFill/>
          <a:ln>
            <a:noFill/>
          </a:ln>
        </p:spPr>
      </p:pic>
      <p:sp>
        <p:nvSpPr>
          <p:cNvPr id="66" name="Shape 66"/>
          <p:cNvSpPr txBox="1"/>
          <p:nvPr/>
        </p:nvSpPr>
        <p:spPr>
          <a:xfrm>
            <a:off x="7798500" y="552575"/>
            <a:ext cx="1033799" cy="187199"/>
          </a:xfrm>
          <a:prstGeom prst="rect">
            <a:avLst/>
          </a:prstGeom>
          <a:noFill/>
          <a:ln>
            <a:noFill/>
          </a:ln>
        </p:spPr>
        <p:txBody>
          <a:bodyPr lIns="91425" tIns="91425" rIns="91425" bIns="91425" anchor="t" anchorCtr="0">
            <a:noAutofit/>
          </a:bodyPr>
          <a:lstStyle/>
          <a:p>
            <a:pPr>
              <a:spcBef>
                <a:spcPts val="0"/>
              </a:spcBef>
              <a:buNone/>
            </a:pPr>
            <a:r>
              <a:rPr lang="en"/>
              <a:t>o k</a:t>
            </a:r>
          </a:p>
        </p:txBody>
      </p:sp>
      <p:sp>
        <p:nvSpPr>
          <p:cNvPr id="67" name="Shape 67"/>
          <p:cNvSpPr txBox="1"/>
          <p:nvPr/>
        </p:nvSpPr>
        <p:spPr>
          <a:xfrm>
            <a:off x="7916850" y="4150200"/>
            <a:ext cx="1085700" cy="187199"/>
          </a:xfrm>
          <a:prstGeom prst="rect">
            <a:avLst/>
          </a:prstGeom>
          <a:noFill/>
          <a:ln>
            <a:noFill/>
          </a:ln>
        </p:spPr>
        <p:txBody>
          <a:bodyPr lIns="91425" tIns="91425" rIns="91425" bIns="91425" anchor="t" anchorCtr="0">
            <a:noAutofit/>
          </a:bodyPr>
          <a:lstStyle/>
          <a:p>
            <a:pPr>
              <a:spcBef>
                <a:spcPts val="0"/>
              </a:spcBef>
              <a:buNone/>
            </a:pPr>
            <a:r>
              <a:rPr lang="en"/>
              <a:t>square up gooby</a:t>
            </a:r>
          </a:p>
        </p:txBody>
      </p:sp>
      <p:sp>
        <p:nvSpPr>
          <p:cNvPr id="68" name="Shape 68"/>
          <p:cNvSpPr txBox="1"/>
          <p:nvPr/>
        </p:nvSpPr>
        <p:spPr>
          <a:xfrm>
            <a:off x="206525" y="1278500"/>
            <a:ext cx="3970500" cy="3107699"/>
          </a:xfrm>
          <a:prstGeom prst="rect">
            <a:avLst/>
          </a:prstGeom>
          <a:noFill/>
          <a:ln>
            <a:noFill/>
          </a:ln>
        </p:spPr>
        <p:txBody>
          <a:bodyPr lIns="91425" tIns="91425" rIns="91425" bIns="91425" anchor="t" anchorCtr="0">
            <a:noAutofit/>
          </a:bodyPr>
          <a:lstStyle/>
          <a:p>
            <a:pPr rtl="0">
              <a:spcBef>
                <a:spcPts val="0"/>
              </a:spcBef>
              <a:buNone/>
            </a:pPr>
            <a:r>
              <a:rPr lang="en" sz="1800">
                <a:solidFill>
                  <a:srgbClr val="222222"/>
                </a:solidFill>
                <a:highlight>
                  <a:srgbClr val="FFFFFF"/>
                </a:highlight>
              </a:rPr>
              <a:t>a plane figure with four equal straight sides and four right angles</a:t>
            </a:r>
          </a:p>
          <a:p>
            <a:pPr rtl="0">
              <a:spcBef>
                <a:spcPts val="0"/>
              </a:spcBef>
              <a:buNone/>
            </a:pPr>
            <a:endParaRPr sz="1800">
              <a:solidFill>
                <a:srgbClr val="222222"/>
              </a:solidFill>
              <a:highlight>
                <a:srgbClr val="FFFFFF"/>
              </a:highlight>
            </a:endParaRPr>
          </a:p>
          <a:p>
            <a:pPr>
              <a:spcBef>
                <a:spcPts val="0"/>
              </a:spcBef>
              <a:buNone/>
            </a:pPr>
            <a:r>
              <a:rPr lang="en" sz="1800">
                <a:solidFill>
                  <a:srgbClr val="222222"/>
                </a:solidFill>
                <a:highlight>
                  <a:srgbClr val="FFFFFF"/>
                </a:highlight>
              </a:rPr>
              <a: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b="1"/>
              <a:t>Rectangle</a:t>
            </a:r>
            <a:r>
              <a:rPr lang="en"/>
              <a:t> </a:t>
            </a:r>
          </a:p>
        </p:txBody>
      </p:sp>
      <p:sp>
        <p:nvSpPr>
          <p:cNvPr id="74" name="Shape 74"/>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r>
              <a:rPr lang="en">
                <a:solidFill>
                  <a:srgbClr val="222222"/>
                </a:solidFill>
                <a:highlight>
                  <a:srgbClr val="FFFFFF"/>
                </a:highlight>
              </a:rPr>
              <a:t>a plane figure with four straight sides and four right angles, especially one with unequal adjacent sides, in contrast to a square.</a:t>
            </a:r>
          </a:p>
        </p:txBody>
      </p:sp>
      <p:pic>
        <p:nvPicPr>
          <p:cNvPr id="75" name="Shape 75"/>
          <p:cNvPicPr preferRelativeResize="0"/>
          <p:nvPr/>
        </p:nvPicPr>
        <p:blipFill>
          <a:blip r:embed="rId3">
            <a:alphaModFix/>
          </a:blip>
          <a:stretch>
            <a:fillRect/>
          </a:stretch>
        </p:blipFill>
        <p:spPr>
          <a:xfrm>
            <a:off x="6049575" y="3162775"/>
            <a:ext cx="2724150" cy="1676400"/>
          </a:xfrm>
          <a:prstGeom prst="rect">
            <a:avLst/>
          </a:prstGeom>
          <a:noFill/>
          <a:ln>
            <a:noFill/>
          </a:ln>
        </p:spPr>
      </p:pic>
      <p:pic>
        <p:nvPicPr>
          <p:cNvPr id="76" name="Shape 76"/>
          <p:cNvPicPr preferRelativeResize="0"/>
          <p:nvPr/>
        </p:nvPicPr>
        <p:blipFill>
          <a:blip r:embed="rId4">
            <a:alphaModFix/>
          </a:blip>
          <a:stretch>
            <a:fillRect/>
          </a:stretch>
        </p:blipFill>
        <p:spPr>
          <a:xfrm>
            <a:off x="46119" y="4009744"/>
            <a:ext cx="1367449" cy="1095075"/>
          </a:xfrm>
          <a:prstGeom prst="rect">
            <a:avLst/>
          </a:prstGeom>
          <a:noFill/>
          <a:ln>
            <a:noFill/>
          </a:ln>
        </p:spPr>
      </p:pic>
      <p:sp>
        <p:nvSpPr>
          <p:cNvPr id="77" name="Shape 77"/>
          <p:cNvSpPr txBox="1"/>
          <p:nvPr/>
        </p:nvSpPr>
        <p:spPr>
          <a:xfrm>
            <a:off x="819925" y="3814450"/>
            <a:ext cx="2056500" cy="933900"/>
          </a:xfrm>
          <a:prstGeom prst="rect">
            <a:avLst/>
          </a:prstGeom>
          <a:noFill/>
          <a:ln>
            <a:noFill/>
          </a:ln>
        </p:spPr>
        <p:txBody>
          <a:bodyPr lIns="91425" tIns="91425" rIns="91425" bIns="91425" anchor="t" anchorCtr="0">
            <a:noAutofit/>
          </a:bodyPr>
          <a:lstStyle/>
          <a:p>
            <a:pPr rtl="0">
              <a:spcBef>
                <a:spcPts val="0"/>
              </a:spcBef>
              <a:buNone/>
            </a:pPr>
            <a:r>
              <a:rPr lang="en"/>
              <a:t>this is a rectangle</a:t>
            </a:r>
          </a:p>
          <a:p>
            <a:pPr rtl="0">
              <a:spcBef>
                <a:spcPts val="0"/>
              </a:spcBef>
              <a:buNone/>
            </a:pPr>
            <a:r>
              <a:rPr lang="en"/>
              <a:t>there are 4 dolan sides</a:t>
            </a:r>
          </a:p>
          <a:p>
            <a:pPr>
              <a:spcBef>
                <a:spcPts val="0"/>
              </a:spcBef>
              <a:buNone/>
            </a:pPr>
            <a:endParaRPr/>
          </a:p>
        </p:txBody>
      </p:sp>
      <p:pic>
        <p:nvPicPr>
          <p:cNvPr id="78" name="Shape 78"/>
          <p:cNvPicPr preferRelativeResize="0"/>
          <p:nvPr/>
        </p:nvPicPr>
        <p:blipFill>
          <a:blip r:embed="rId5">
            <a:alphaModFix/>
          </a:blip>
          <a:stretch>
            <a:fillRect/>
          </a:stretch>
        </p:blipFill>
        <p:spPr>
          <a:xfrm>
            <a:off x="6194325" y="4175653"/>
            <a:ext cx="572675" cy="572696"/>
          </a:xfrm>
          <a:prstGeom prst="rect">
            <a:avLst/>
          </a:prstGeom>
          <a:noFill/>
          <a:ln>
            <a:noFill/>
          </a:ln>
        </p:spPr>
      </p:pic>
      <p:pic>
        <p:nvPicPr>
          <p:cNvPr id="79" name="Shape 79"/>
          <p:cNvPicPr preferRelativeResize="0"/>
          <p:nvPr/>
        </p:nvPicPr>
        <p:blipFill>
          <a:blip r:embed="rId5">
            <a:alphaModFix/>
          </a:blip>
          <a:stretch>
            <a:fillRect/>
          </a:stretch>
        </p:blipFill>
        <p:spPr>
          <a:xfrm>
            <a:off x="6129300" y="3269603"/>
            <a:ext cx="496249" cy="496271"/>
          </a:xfrm>
          <a:prstGeom prst="rect">
            <a:avLst/>
          </a:prstGeom>
          <a:noFill/>
          <a:ln>
            <a:noFill/>
          </a:ln>
        </p:spPr>
      </p:pic>
      <p:pic>
        <p:nvPicPr>
          <p:cNvPr id="80" name="Shape 80"/>
          <p:cNvPicPr preferRelativeResize="0"/>
          <p:nvPr/>
        </p:nvPicPr>
        <p:blipFill>
          <a:blip r:embed="rId5">
            <a:alphaModFix/>
          </a:blip>
          <a:stretch>
            <a:fillRect/>
          </a:stretch>
        </p:blipFill>
        <p:spPr>
          <a:xfrm>
            <a:off x="8163853" y="3269607"/>
            <a:ext cx="496249" cy="496266"/>
          </a:xfrm>
          <a:prstGeom prst="rect">
            <a:avLst/>
          </a:prstGeom>
          <a:noFill/>
          <a:ln>
            <a:noFill/>
          </a:ln>
        </p:spPr>
      </p:pic>
      <p:pic>
        <p:nvPicPr>
          <p:cNvPr id="81" name="Shape 81"/>
          <p:cNvPicPr preferRelativeResize="0"/>
          <p:nvPr/>
        </p:nvPicPr>
        <p:blipFill>
          <a:blip r:embed="rId5">
            <a:alphaModFix/>
          </a:blip>
          <a:stretch>
            <a:fillRect/>
          </a:stretch>
        </p:blipFill>
        <p:spPr>
          <a:xfrm>
            <a:off x="8163849" y="4213862"/>
            <a:ext cx="496249" cy="496275"/>
          </a:xfrm>
          <a:prstGeom prst="rect">
            <a:avLst/>
          </a:prstGeom>
          <a:noFill/>
          <a:ln>
            <a:noFill/>
          </a:ln>
        </p:spPr>
      </p:pic>
      <p:sp>
        <p:nvSpPr>
          <p:cNvPr id="82" name="Shape 82"/>
          <p:cNvSpPr txBox="1"/>
          <p:nvPr/>
        </p:nvSpPr>
        <p:spPr>
          <a:xfrm>
            <a:off x="6767000" y="4175650"/>
            <a:ext cx="1038300" cy="129899"/>
          </a:xfrm>
          <a:prstGeom prst="rect">
            <a:avLst/>
          </a:prstGeom>
          <a:noFill/>
          <a:ln>
            <a:noFill/>
          </a:ln>
        </p:spPr>
        <p:txBody>
          <a:bodyPr lIns="91425" tIns="91425" rIns="91425" bIns="91425" anchor="t" anchorCtr="0">
            <a:noAutofit/>
          </a:bodyPr>
          <a:lstStyle/>
          <a:p>
            <a:pPr>
              <a:spcBef>
                <a:spcPts val="0"/>
              </a:spcBef>
              <a:buNone/>
            </a:pPr>
            <a:r>
              <a:rPr lang="en"/>
              <a:t>hey gooby</a:t>
            </a:r>
          </a:p>
        </p:txBody>
      </p:sp>
      <p:sp>
        <p:nvSpPr>
          <p:cNvPr id="83" name="Shape 83"/>
          <p:cNvSpPr txBox="1"/>
          <p:nvPr/>
        </p:nvSpPr>
        <p:spPr>
          <a:xfrm>
            <a:off x="1413575" y="4791675"/>
            <a:ext cx="1215299" cy="129899"/>
          </a:xfrm>
          <a:prstGeom prst="rect">
            <a:avLst/>
          </a:prstGeom>
          <a:noFill/>
          <a:ln>
            <a:noFill/>
          </a:ln>
        </p:spPr>
        <p:txBody>
          <a:bodyPr lIns="91425" tIns="91425" rIns="91425" bIns="91425" anchor="t" anchorCtr="0">
            <a:noAutofit/>
          </a:bodyPr>
          <a:lstStyle/>
          <a:p>
            <a:pPr>
              <a:spcBef>
                <a:spcPts val="0"/>
              </a:spcBef>
              <a:buNone/>
            </a:pPr>
            <a:r>
              <a:rPr lang="en"/>
              <a:t>sup</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b="1"/>
              <a:t>Theorem &amp; Property</a:t>
            </a:r>
            <a:r>
              <a:rPr lang="en"/>
              <a:t> (Square &amp; Rectangle)</a:t>
            </a:r>
          </a:p>
        </p:txBody>
      </p:sp>
      <p:sp>
        <p:nvSpPr>
          <p:cNvPr id="89" name="Shape 89"/>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en" sz="1400">
                <a:solidFill>
                  <a:srgbClr val="222222"/>
                </a:solidFill>
                <a:highlight>
                  <a:srgbClr val="FFFFFF"/>
                </a:highlight>
              </a:rPr>
              <a:t>A square is a parallelogram with four congruent sides and four right angles. A quadrilateral is a square if and only if it is a rhombus and a rectangle</a:t>
            </a:r>
          </a:p>
          <a:p>
            <a:pPr rtl="0">
              <a:spcBef>
                <a:spcPts val="0"/>
              </a:spcBef>
              <a:buNone/>
            </a:pPr>
            <a:r>
              <a:rPr lang="en" b="1">
                <a:solidFill>
                  <a:srgbClr val="222222"/>
                </a:solidFill>
                <a:highlight>
                  <a:srgbClr val="FFFFFF"/>
                </a:highlight>
              </a:rPr>
              <a:t>Theorem</a:t>
            </a:r>
            <a:r>
              <a:rPr lang="en" sz="2000">
                <a:solidFill>
                  <a:srgbClr val="222222"/>
                </a:solidFill>
                <a:highlight>
                  <a:srgbClr val="FFFFFF"/>
                </a:highlight>
              </a:rPr>
              <a:t>:</a:t>
            </a:r>
            <a:r>
              <a:rPr lang="en" sz="1400">
                <a:solidFill>
                  <a:srgbClr val="222222"/>
                </a:solidFill>
                <a:highlight>
                  <a:srgbClr val="FFFFFF"/>
                </a:highlight>
              </a:rPr>
              <a:t>If a parallelogram is a rhombus, then the diagonals are perpendicular.</a:t>
            </a:r>
          </a:p>
          <a:p>
            <a:pPr lvl="0" rtl="0">
              <a:lnSpc>
                <a:spcPct val="120000"/>
              </a:lnSpc>
              <a:spcBef>
                <a:spcPts val="0"/>
              </a:spcBef>
              <a:spcAft>
                <a:spcPts val="1100"/>
              </a:spcAft>
              <a:buClr>
                <a:schemeClr val="dk1"/>
              </a:buClr>
              <a:buSzPct val="61111"/>
              <a:buFont typeface="Arial"/>
              <a:buNone/>
            </a:pPr>
            <a:r>
              <a:rPr lang="en" b="1">
                <a:solidFill>
                  <a:srgbClr val="222222"/>
                </a:solidFill>
                <a:highlight>
                  <a:srgbClr val="FFFFFF"/>
                </a:highlight>
              </a:rPr>
              <a:t>Properties</a:t>
            </a:r>
          </a:p>
          <a:p>
            <a:pPr marL="457200" lvl="0" indent="-228600" rtl="0">
              <a:lnSpc>
                <a:spcPct val="120000"/>
              </a:lnSpc>
              <a:spcBef>
                <a:spcPts val="0"/>
              </a:spcBef>
              <a:spcAft>
                <a:spcPts val="300"/>
              </a:spcAft>
              <a:buClr>
                <a:srgbClr val="222222"/>
              </a:buClr>
              <a:buSzPct val="100000"/>
            </a:pPr>
            <a:r>
              <a:rPr lang="en" sz="1400">
                <a:solidFill>
                  <a:srgbClr val="222222"/>
                </a:solidFill>
                <a:highlight>
                  <a:srgbClr val="FFFFFF"/>
                </a:highlight>
              </a:rPr>
              <a:t>The diagonals of a square bisect each other and meet at 90°</a:t>
            </a:r>
          </a:p>
          <a:p>
            <a:pPr marL="457200" lvl="0" indent="-228600" rtl="0">
              <a:lnSpc>
                <a:spcPct val="120000"/>
              </a:lnSpc>
              <a:spcBef>
                <a:spcPts val="0"/>
              </a:spcBef>
              <a:spcAft>
                <a:spcPts val="300"/>
              </a:spcAft>
              <a:buClr>
                <a:srgbClr val="222222"/>
              </a:buClr>
              <a:buSzPct val="100000"/>
            </a:pPr>
            <a:r>
              <a:rPr lang="en" sz="1400">
                <a:solidFill>
                  <a:srgbClr val="222222"/>
                </a:solidFill>
                <a:highlight>
                  <a:srgbClr val="FFFFFF"/>
                </a:highlight>
              </a:rPr>
              <a:t>The diagonals of a square bisect its angles.</a:t>
            </a:r>
          </a:p>
          <a:p>
            <a:pPr marL="457200" lvl="0" indent="-228600" rtl="0">
              <a:lnSpc>
                <a:spcPct val="120000"/>
              </a:lnSpc>
              <a:spcBef>
                <a:spcPts val="0"/>
              </a:spcBef>
              <a:spcAft>
                <a:spcPts val="300"/>
              </a:spcAft>
              <a:buClr>
                <a:srgbClr val="222222"/>
              </a:buClr>
              <a:buSzPct val="100000"/>
            </a:pPr>
            <a:r>
              <a:rPr lang="en" sz="1400">
                <a:solidFill>
                  <a:srgbClr val="222222"/>
                </a:solidFill>
                <a:highlight>
                  <a:srgbClr val="FFFFFF"/>
                </a:highlight>
              </a:rPr>
              <a:t>Opposite sides of a square are both parallel and equal in length.</a:t>
            </a:r>
          </a:p>
          <a:p>
            <a:pPr marL="457200" lvl="0" indent="-228600" rtl="0">
              <a:lnSpc>
                <a:spcPct val="120000"/>
              </a:lnSpc>
              <a:spcBef>
                <a:spcPts val="0"/>
              </a:spcBef>
              <a:spcAft>
                <a:spcPts val="300"/>
              </a:spcAft>
              <a:buClr>
                <a:srgbClr val="222222"/>
              </a:buClr>
              <a:buSzPct val="100000"/>
            </a:pPr>
            <a:r>
              <a:rPr lang="en" sz="1400">
                <a:solidFill>
                  <a:srgbClr val="222222"/>
                </a:solidFill>
                <a:highlight>
                  <a:srgbClr val="FFFFFF"/>
                </a:highlight>
              </a:rPr>
              <a:t>All four angles of a square are equal. ...</a:t>
            </a:r>
          </a:p>
          <a:p>
            <a:pPr marL="457200" lvl="0" indent="-228600" rtl="0">
              <a:lnSpc>
                <a:spcPct val="120000"/>
              </a:lnSpc>
              <a:spcBef>
                <a:spcPts val="0"/>
              </a:spcBef>
              <a:spcAft>
                <a:spcPts val="300"/>
              </a:spcAft>
              <a:buClr>
                <a:srgbClr val="222222"/>
              </a:buClr>
              <a:buSzPct val="100000"/>
            </a:pPr>
            <a:r>
              <a:rPr lang="en" sz="1400">
                <a:solidFill>
                  <a:srgbClr val="222222"/>
                </a:solidFill>
                <a:highlight>
                  <a:srgbClr val="FFFFFF"/>
                </a:highlight>
              </a:rPr>
              <a:t>All four sides of a square are equal.</a:t>
            </a:r>
          </a:p>
          <a:p>
            <a:pPr marL="457200" lvl="0" indent="-228600" rtl="0">
              <a:lnSpc>
                <a:spcPct val="120000"/>
              </a:lnSpc>
              <a:spcBef>
                <a:spcPts val="0"/>
              </a:spcBef>
              <a:spcAft>
                <a:spcPts val="300"/>
              </a:spcAft>
              <a:buClr>
                <a:srgbClr val="222222"/>
              </a:buClr>
              <a:buSzPct val="100000"/>
            </a:pPr>
            <a:r>
              <a:rPr lang="en" sz="1400">
                <a:solidFill>
                  <a:srgbClr val="222222"/>
                </a:solidFill>
                <a:highlight>
                  <a:srgbClr val="FFFFFF"/>
                </a:highlight>
              </a:rPr>
              <a:t>The diagonals of a square are equal.</a:t>
            </a:r>
          </a:p>
          <a:p>
            <a:pPr>
              <a:spcBef>
                <a:spcPts val="0"/>
              </a:spcBef>
              <a:buNone/>
            </a:pPr>
            <a:endParaRPr sz="1400">
              <a:solidFill>
                <a:srgbClr val="222222"/>
              </a:solidFill>
              <a:highlight>
                <a:srgbClr val="FFFFFF"/>
              </a:highlight>
            </a:endParaRPr>
          </a:p>
        </p:txBody>
      </p:sp>
      <p:pic>
        <p:nvPicPr>
          <p:cNvPr id="90" name="Shape 90"/>
          <p:cNvPicPr preferRelativeResize="0"/>
          <p:nvPr/>
        </p:nvPicPr>
        <p:blipFill>
          <a:blip r:embed="rId3">
            <a:alphaModFix/>
          </a:blip>
          <a:stretch>
            <a:fillRect/>
          </a:stretch>
        </p:blipFill>
        <p:spPr>
          <a:xfrm>
            <a:off x="6736700" y="3910325"/>
            <a:ext cx="1341349" cy="1233173"/>
          </a:xfrm>
          <a:prstGeom prst="rect">
            <a:avLst/>
          </a:prstGeom>
          <a:noFill/>
          <a:ln>
            <a:noFill/>
          </a:ln>
        </p:spPr>
      </p:pic>
      <p:sp>
        <p:nvSpPr>
          <p:cNvPr id="91" name="Shape 91"/>
          <p:cNvSpPr txBox="1"/>
          <p:nvPr/>
        </p:nvSpPr>
        <p:spPr>
          <a:xfrm>
            <a:off x="7875300" y="3845350"/>
            <a:ext cx="1268699" cy="226200"/>
          </a:xfrm>
          <a:prstGeom prst="rect">
            <a:avLst/>
          </a:prstGeom>
          <a:noFill/>
          <a:ln>
            <a:noFill/>
          </a:ln>
        </p:spPr>
        <p:txBody>
          <a:bodyPr lIns="91425" tIns="91425" rIns="91425" bIns="91425" anchor="t" anchorCtr="0">
            <a:noAutofit/>
          </a:bodyPr>
          <a:lstStyle/>
          <a:p>
            <a:pPr>
              <a:spcBef>
                <a:spcPts val="0"/>
              </a:spcBef>
              <a:buNone/>
            </a:pPr>
            <a:r>
              <a:rPr lang="en"/>
              <a:t>what is this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Real life uses</a:t>
            </a:r>
          </a:p>
        </p:txBody>
      </p:sp>
      <p:sp>
        <p:nvSpPr>
          <p:cNvPr id="97" name="Shape 9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r>
              <a:rPr lang="en"/>
              <a:t>Squares and rectangles are used for many different purposes in real life. The shape is most commonly used in architecture. As seen in the picture below squares and rectangles are everywhere. The building in the center is one big rectangle supported by its planes. </a:t>
            </a:r>
          </a:p>
        </p:txBody>
      </p:sp>
      <p:pic>
        <p:nvPicPr>
          <p:cNvPr id="98" name="Shape 98"/>
          <p:cNvPicPr preferRelativeResize="0"/>
          <p:nvPr/>
        </p:nvPicPr>
        <p:blipFill>
          <a:blip r:embed="rId3">
            <a:alphaModFix/>
          </a:blip>
          <a:stretch>
            <a:fillRect/>
          </a:stretch>
        </p:blipFill>
        <p:spPr>
          <a:xfrm>
            <a:off x="2202950" y="2872199"/>
            <a:ext cx="5189948" cy="2058700"/>
          </a:xfrm>
          <a:prstGeom prst="rect">
            <a:avLst/>
          </a:prstGeom>
          <a:noFill/>
          <a:ln>
            <a:noFill/>
          </a:ln>
        </p:spPr>
      </p:pic>
      <p:pic>
        <p:nvPicPr>
          <p:cNvPr id="99" name="Shape 99"/>
          <p:cNvPicPr preferRelativeResize="0"/>
          <p:nvPr/>
        </p:nvPicPr>
        <p:blipFill>
          <a:blip r:embed="rId4">
            <a:alphaModFix/>
          </a:blip>
          <a:stretch>
            <a:fillRect/>
          </a:stretch>
        </p:blipFill>
        <p:spPr>
          <a:xfrm>
            <a:off x="129699" y="3621374"/>
            <a:ext cx="1400174" cy="1400174"/>
          </a:xfrm>
          <a:prstGeom prst="rect">
            <a:avLst/>
          </a:prstGeom>
          <a:noFill/>
          <a:ln>
            <a:noFill/>
          </a:ln>
        </p:spPr>
      </p:pic>
      <p:pic>
        <p:nvPicPr>
          <p:cNvPr id="100" name="Shape 100"/>
          <p:cNvPicPr preferRelativeResize="0"/>
          <p:nvPr/>
        </p:nvPicPr>
        <p:blipFill>
          <a:blip r:embed="rId5">
            <a:alphaModFix/>
          </a:blip>
          <a:stretch>
            <a:fillRect/>
          </a:stretch>
        </p:blipFill>
        <p:spPr>
          <a:xfrm>
            <a:off x="7432112" y="3670825"/>
            <a:ext cx="1400175" cy="1400175"/>
          </a:xfrm>
          <a:prstGeom prst="rect">
            <a:avLst/>
          </a:prstGeom>
          <a:noFill/>
          <a:ln>
            <a:noFill/>
          </a:ln>
        </p:spPr>
      </p:pic>
      <p:sp>
        <p:nvSpPr>
          <p:cNvPr id="101" name="Shape 101"/>
          <p:cNvSpPr txBox="1"/>
          <p:nvPr/>
        </p:nvSpPr>
        <p:spPr>
          <a:xfrm>
            <a:off x="1013225" y="3717525"/>
            <a:ext cx="1150500" cy="245700"/>
          </a:xfrm>
          <a:prstGeom prst="rect">
            <a:avLst/>
          </a:prstGeom>
          <a:noFill/>
          <a:ln>
            <a:noFill/>
          </a:ln>
        </p:spPr>
        <p:txBody>
          <a:bodyPr lIns="91425" tIns="91425" rIns="91425" bIns="91425" anchor="t" anchorCtr="0">
            <a:noAutofit/>
          </a:bodyPr>
          <a:lstStyle/>
          <a:p>
            <a:pPr rtl="0">
              <a:spcBef>
                <a:spcPts val="0"/>
              </a:spcBef>
              <a:buNone/>
            </a:pPr>
            <a:r>
              <a:rPr lang="en"/>
              <a:t>hey bogs </a:t>
            </a:r>
          </a:p>
          <a:p>
            <a:pPr>
              <a:spcBef>
                <a:spcPts val="0"/>
              </a:spcBef>
              <a:buNone/>
            </a:pPr>
            <a:r>
              <a:rPr lang="en"/>
              <a:t>y iz a math bek always unhappi</a:t>
            </a:r>
          </a:p>
        </p:txBody>
      </p:sp>
      <p:sp>
        <p:nvSpPr>
          <p:cNvPr id="102" name="Shape 102"/>
          <p:cNvSpPr txBox="1"/>
          <p:nvPr/>
        </p:nvSpPr>
        <p:spPr>
          <a:xfrm>
            <a:off x="7946375" y="3451950"/>
            <a:ext cx="560400" cy="169499"/>
          </a:xfrm>
          <a:prstGeom prst="rect">
            <a:avLst/>
          </a:prstGeom>
          <a:noFill/>
          <a:ln>
            <a:noFill/>
          </a:ln>
        </p:spPr>
        <p:txBody>
          <a:bodyPr lIns="91425" tIns="91425" rIns="91425" bIns="91425" anchor="t" anchorCtr="0">
            <a:noAutofit/>
          </a:bodyPr>
          <a:lstStyle/>
          <a:p>
            <a:pPr>
              <a:spcBef>
                <a:spcPts val="0"/>
              </a:spcBef>
              <a:buNone/>
            </a:pPr>
            <a:endParaRPr/>
          </a:p>
        </p:txBody>
      </p:sp>
      <p:sp>
        <p:nvSpPr>
          <p:cNvPr id="103" name="Shape 103"/>
          <p:cNvSpPr txBox="1"/>
          <p:nvPr/>
        </p:nvSpPr>
        <p:spPr>
          <a:xfrm>
            <a:off x="8025900" y="3621375"/>
            <a:ext cx="806399" cy="78600"/>
          </a:xfrm>
          <a:prstGeom prst="rect">
            <a:avLst/>
          </a:prstGeom>
          <a:noFill/>
          <a:ln>
            <a:noFill/>
          </a:ln>
        </p:spPr>
        <p:txBody>
          <a:bodyPr lIns="91425" tIns="91425" rIns="91425" bIns="91425" anchor="t" anchorCtr="0">
            <a:noAutofit/>
          </a:bodyPr>
          <a:lstStyle/>
          <a:p>
            <a:pPr>
              <a:spcBef>
                <a:spcPts val="0"/>
              </a:spcBef>
              <a:buNone/>
            </a:pPr>
            <a:r>
              <a:rPr lang="en"/>
              <a:t>i d k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r>
              <a:rPr lang="en"/>
              <a:t>.</a:t>
            </a:r>
          </a:p>
        </p:txBody>
      </p:sp>
      <p:pic>
        <p:nvPicPr>
          <p:cNvPr id="109" name="Shape 109"/>
          <p:cNvPicPr preferRelativeResize="0"/>
          <p:nvPr/>
        </p:nvPicPr>
        <p:blipFill>
          <a:blip r:embed="rId3">
            <a:alphaModFix/>
          </a:blip>
          <a:stretch>
            <a:fillRect/>
          </a:stretch>
        </p:blipFill>
        <p:spPr>
          <a:xfrm>
            <a:off x="6999387" y="1290850"/>
            <a:ext cx="1400175" cy="1400175"/>
          </a:xfrm>
          <a:prstGeom prst="rect">
            <a:avLst/>
          </a:prstGeom>
          <a:noFill/>
          <a:ln>
            <a:noFill/>
          </a:ln>
        </p:spPr>
      </p:pic>
      <p:pic>
        <p:nvPicPr>
          <p:cNvPr id="110" name="Shape 110"/>
          <p:cNvPicPr preferRelativeResize="0"/>
          <p:nvPr/>
        </p:nvPicPr>
        <p:blipFill>
          <a:blip r:embed="rId4">
            <a:alphaModFix/>
          </a:blip>
          <a:stretch>
            <a:fillRect/>
          </a:stretch>
        </p:blipFill>
        <p:spPr>
          <a:xfrm>
            <a:off x="5174849" y="3050974"/>
            <a:ext cx="1400174" cy="1400174"/>
          </a:xfrm>
          <a:prstGeom prst="rect">
            <a:avLst/>
          </a:prstGeom>
          <a:noFill/>
          <a:ln>
            <a:noFill/>
          </a:ln>
        </p:spPr>
      </p:pic>
      <p:sp>
        <p:nvSpPr>
          <p:cNvPr id="111" name="Shape 111"/>
          <p:cNvSpPr txBox="1"/>
          <p:nvPr/>
        </p:nvSpPr>
        <p:spPr>
          <a:xfrm>
            <a:off x="5812250" y="3324100"/>
            <a:ext cx="2871599" cy="491700"/>
          </a:xfrm>
          <a:prstGeom prst="rect">
            <a:avLst/>
          </a:prstGeom>
          <a:noFill/>
          <a:ln>
            <a:noFill/>
          </a:ln>
        </p:spPr>
        <p:txBody>
          <a:bodyPr lIns="91425" tIns="91425" rIns="91425" bIns="91425" anchor="t" anchorCtr="0">
            <a:noAutofit/>
          </a:bodyPr>
          <a:lstStyle/>
          <a:p>
            <a:pPr>
              <a:spcBef>
                <a:spcPts val="0"/>
              </a:spcBef>
              <a:buNone/>
            </a:pPr>
            <a:r>
              <a:rPr lang="en"/>
              <a:t>becuz it had so many problms</a:t>
            </a:r>
          </a:p>
        </p:txBody>
      </p:sp>
      <p:sp>
        <p:nvSpPr>
          <p:cNvPr id="112" name="Shape 112"/>
          <p:cNvSpPr txBox="1"/>
          <p:nvPr/>
        </p:nvSpPr>
        <p:spPr>
          <a:xfrm>
            <a:off x="7926700" y="1445675"/>
            <a:ext cx="580199" cy="157499"/>
          </a:xfrm>
          <a:prstGeom prst="rect">
            <a:avLst/>
          </a:prstGeom>
          <a:noFill/>
          <a:ln>
            <a:noFill/>
          </a:ln>
        </p:spPr>
        <p:txBody>
          <a:bodyPr lIns="91425" tIns="91425" rIns="91425" bIns="91425" anchor="t" anchorCtr="0">
            <a:noAutofit/>
          </a:bodyPr>
          <a:lstStyle/>
          <a:p>
            <a:pPr>
              <a:spcBef>
                <a:spcPts val="0"/>
              </a:spcBef>
              <a:buNone/>
            </a:pPr>
            <a:r>
              <a:rPr lang="en"/>
              <a:t>k</a:t>
            </a:r>
          </a:p>
        </p:txBody>
      </p:sp>
      <p:pic>
        <p:nvPicPr>
          <p:cNvPr id="113" name="Shape 113"/>
          <p:cNvPicPr preferRelativeResize="0"/>
          <p:nvPr/>
        </p:nvPicPr>
        <p:blipFill>
          <a:blip r:embed="rId5">
            <a:alphaModFix/>
          </a:blip>
          <a:stretch>
            <a:fillRect/>
          </a:stretch>
        </p:blipFill>
        <p:spPr>
          <a:xfrm>
            <a:off x="1203875" y="3190424"/>
            <a:ext cx="1400175" cy="1121300"/>
          </a:xfrm>
          <a:prstGeom prst="rect">
            <a:avLst/>
          </a:prstGeom>
          <a:noFill/>
          <a:ln>
            <a:noFill/>
          </a:ln>
        </p:spPr>
      </p:pic>
      <p:sp>
        <p:nvSpPr>
          <p:cNvPr id="114" name="Shape 114"/>
          <p:cNvSpPr txBox="1"/>
          <p:nvPr/>
        </p:nvSpPr>
        <p:spPr>
          <a:xfrm>
            <a:off x="2616000" y="3009400"/>
            <a:ext cx="1400099" cy="314700"/>
          </a:xfrm>
          <a:prstGeom prst="rect">
            <a:avLst/>
          </a:prstGeom>
          <a:noFill/>
          <a:ln>
            <a:noFill/>
          </a:ln>
        </p:spPr>
        <p:txBody>
          <a:bodyPr lIns="91425" tIns="91425" rIns="91425" bIns="91425" anchor="t" anchorCtr="0">
            <a:noAutofit/>
          </a:bodyPr>
          <a:lstStyle/>
          <a:p>
            <a:pPr>
              <a:spcBef>
                <a:spcPts val="0"/>
              </a:spcBef>
              <a:buNone/>
            </a:pPr>
            <a:r>
              <a:rPr lang="en"/>
              <a:t>that wuz a dum jok </a:t>
            </a:r>
          </a:p>
        </p:txBody>
      </p:sp>
      <p:pic>
        <p:nvPicPr>
          <p:cNvPr id="115" name="Shape 115"/>
          <p:cNvPicPr preferRelativeResize="0"/>
          <p:nvPr/>
        </p:nvPicPr>
        <p:blipFill>
          <a:blip r:embed="rId6">
            <a:alphaModFix/>
          </a:blip>
          <a:stretch>
            <a:fillRect/>
          </a:stretch>
        </p:blipFill>
        <p:spPr>
          <a:xfrm>
            <a:off x="4179620" y="1563775"/>
            <a:ext cx="1239029" cy="1239074"/>
          </a:xfrm>
          <a:prstGeom prst="rect">
            <a:avLst/>
          </a:prstGeom>
          <a:noFill/>
          <a:ln>
            <a:noFill/>
          </a:ln>
        </p:spPr>
      </p:pic>
      <p:sp>
        <p:nvSpPr>
          <p:cNvPr id="116" name="Shape 116"/>
          <p:cNvSpPr txBox="1"/>
          <p:nvPr/>
        </p:nvSpPr>
        <p:spPr>
          <a:xfrm>
            <a:off x="5458200" y="1494850"/>
            <a:ext cx="1957200" cy="314700"/>
          </a:xfrm>
          <a:prstGeom prst="rect">
            <a:avLst/>
          </a:prstGeom>
          <a:noFill/>
          <a:ln>
            <a:noFill/>
          </a:ln>
        </p:spPr>
        <p:txBody>
          <a:bodyPr lIns="91425" tIns="91425" rIns="91425" bIns="91425" anchor="t" anchorCtr="0">
            <a:noAutofit/>
          </a:bodyPr>
          <a:lstStyle/>
          <a:p>
            <a:pPr>
              <a:spcBef>
                <a:spcPts val="0"/>
              </a:spcBef>
              <a:buNone/>
            </a:pPr>
            <a:r>
              <a:rPr lang="en"/>
              <a:t>dont b so negutiv gooby</a:t>
            </a:r>
          </a:p>
        </p:txBody>
      </p:sp>
      <p:pic>
        <p:nvPicPr>
          <p:cNvPr id="117" name="Shape 117"/>
          <p:cNvPicPr preferRelativeResize="0"/>
          <p:nvPr/>
        </p:nvPicPr>
        <p:blipFill>
          <a:blip r:embed="rId7">
            <a:alphaModFix/>
          </a:blip>
          <a:stretch>
            <a:fillRect/>
          </a:stretch>
        </p:blipFill>
        <p:spPr>
          <a:xfrm>
            <a:off x="473475" y="1553337"/>
            <a:ext cx="1198099" cy="1101475"/>
          </a:xfrm>
          <a:prstGeom prst="rect">
            <a:avLst/>
          </a:prstGeom>
          <a:noFill/>
          <a:ln>
            <a:noFill/>
          </a:ln>
        </p:spPr>
      </p:pic>
      <p:sp>
        <p:nvSpPr>
          <p:cNvPr id="118" name="Shape 118"/>
          <p:cNvSpPr txBox="1"/>
          <p:nvPr/>
        </p:nvSpPr>
        <p:spPr>
          <a:xfrm>
            <a:off x="1868575" y="1583375"/>
            <a:ext cx="1898100" cy="78600"/>
          </a:xfrm>
          <a:prstGeom prst="rect">
            <a:avLst/>
          </a:prstGeom>
          <a:noFill/>
          <a:ln>
            <a:noFill/>
          </a:ln>
        </p:spPr>
        <p:txBody>
          <a:bodyPr lIns="91425" tIns="91425" rIns="91425" bIns="91425" anchor="t" anchorCtr="0">
            <a:noAutofit/>
          </a:bodyPr>
          <a:lstStyle/>
          <a:p>
            <a:pPr>
              <a:spcBef>
                <a:spcPts val="0"/>
              </a:spcBef>
              <a:buNone/>
            </a:pPr>
            <a:r>
              <a:rPr lang="en"/>
              <a:t>wen will my wyf return frum war</a:t>
            </a:r>
          </a:p>
        </p:txBody>
      </p:sp>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Words>
  <Application>Microsoft Office PowerPoint</Application>
  <PresentationFormat>On-screen Show (16:9)</PresentationFormat>
  <Paragraphs>36</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simple-light-2</vt:lpstr>
      <vt:lpstr>Rectangle and Square</vt:lpstr>
      <vt:lpstr>Square</vt:lpstr>
      <vt:lpstr>Rectangle </vt:lpstr>
      <vt:lpstr>Theorem &amp; Property (Square &amp; Rectangle)</vt:lpstr>
      <vt:lpstr>Real life uses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Rectangle and Square</dc:title>
  <cp:lastModifiedBy>kwa4081@student.phoenixunion.org</cp:lastModifiedBy>
  <cp:revision>1</cp:revision>
  <dcterms:modified xsi:type="dcterms:W3CDTF">2015-10-21T20:15:21Z</dcterms:modified>
</cp:coreProperties>
</file>