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url?sa=t&amp;rct=j&amp;q=&amp;esrc=s&amp;frm=1&amp;source=web&amp;cd=1&amp;cad=rja&amp;uact=8&amp;ved=0CB4QuAIwAGoVChMIwNz2vsefyAIVhlyICh3hMwpV&amp;url=https://www.khanacademy.org/math/geometry/cc-geometry-circles/central-inscribed-circumscribed/v/measure-of-circumscribed-angle&amp;usg=AFQjCNEveK5zC6iqaeiyKh0GruYdliuTDg&amp;bvm=bv.104226188,d.cGU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math/.../v/circumcenter-of-a-triangl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Circumscribed, Circumcircle and Circumcenter Theorems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Kiersten engelking</a:t>
            </a:r>
          </a:p>
          <a:p>
            <a:r>
              <a:rPr lang="en-US" dirty="0" smtClean="0"/>
              <a:t>p.6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07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Circumscribed: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0629" y="191022"/>
            <a:ext cx="5190065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/>
              <a:t> https://www.khanacademy.org/math/geometry/cc-geometry-circles/central-inscribed-circumscribed/e/central--inscribed--and-circumscribed-angles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Definition: Drawing a figure around another, touching all points but not cutting it.</a:t>
            </a:r>
          </a:p>
          <a:p>
            <a:endParaRPr lang="en-US" dirty="0"/>
          </a:p>
          <a:p>
            <a:r>
              <a:rPr lang="en-US" dirty="0" smtClean="0"/>
              <a:t>Theorem: The central angle subtended by two points on a circle is twice the inscribed angle subtended by those points.</a:t>
            </a:r>
            <a:endParaRPr lang="en-US" dirty="0"/>
          </a:p>
        </p:txBody>
      </p:sp>
      <p:sp>
        <p:nvSpPr>
          <p:cNvPr id="10" name="AutoShape 4" descr="Video for circumscribed theorem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2863" y="-838200"/>
            <a:ext cx="11049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641" y="3454400"/>
            <a:ext cx="2621212" cy="2621212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8572500" y="3543300"/>
            <a:ext cx="261619" cy="2362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9410700" y="3606800"/>
            <a:ext cx="215900" cy="172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572500" y="4460239"/>
            <a:ext cx="300991" cy="30278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9471025" y="4460238"/>
            <a:ext cx="311150" cy="30278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/>
          <p:cNvSpPr/>
          <p:nvPr/>
        </p:nvSpPr>
        <p:spPr>
          <a:xfrm>
            <a:off x="7708900" y="3302000"/>
            <a:ext cx="228600" cy="3048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ghtning Bolt 12"/>
          <p:cNvSpPr/>
          <p:nvPr/>
        </p:nvSpPr>
        <p:spPr>
          <a:xfrm>
            <a:off x="7200900" y="4203700"/>
            <a:ext cx="266700" cy="3556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ghtning Bolt 14"/>
          <p:cNvSpPr/>
          <p:nvPr/>
        </p:nvSpPr>
        <p:spPr>
          <a:xfrm>
            <a:off x="8164512" y="4039869"/>
            <a:ext cx="203200" cy="40893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nut 15"/>
          <p:cNvSpPr/>
          <p:nvPr/>
        </p:nvSpPr>
        <p:spPr>
          <a:xfrm>
            <a:off x="7823200" y="4763021"/>
            <a:ext cx="228600" cy="228079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Donut 16"/>
          <p:cNvSpPr/>
          <p:nvPr/>
        </p:nvSpPr>
        <p:spPr>
          <a:xfrm>
            <a:off x="7334250" y="5029200"/>
            <a:ext cx="133350" cy="19789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onut 17"/>
          <p:cNvSpPr/>
          <p:nvPr/>
        </p:nvSpPr>
        <p:spPr>
          <a:xfrm>
            <a:off x="8367712" y="5105400"/>
            <a:ext cx="153535" cy="20518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nut 18"/>
          <p:cNvSpPr/>
          <p:nvPr/>
        </p:nvSpPr>
        <p:spPr>
          <a:xfrm>
            <a:off x="7477341" y="5651500"/>
            <a:ext cx="148320" cy="152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Donut 19"/>
          <p:cNvSpPr/>
          <p:nvPr/>
        </p:nvSpPr>
        <p:spPr>
          <a:xfrm>
            <a:off x="8051800" y="5702300"/>
            <a:ext cx="315912" cy="1905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4-Point Star 20"/>
          <p:cNvSpPr/>
          <p:nvPr/>
        </p:nvSpPr>
        <p:spPr>
          <a:xfrm>
            <a:off x="8834119" y="4889223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4-Point Star 21"/>
          <p:cNvSpPr/>
          <p:nvPr/>
        </p:nvSpPr>
        <p:spPr>
          <a:xfrm>
            <a:off x="9258544" y="4877060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4-Point Star 22"/>
          <p:cNvSpPr/>
          <p:nvPr/>
        </p:nvSpPr>
        <p:spPr>
          <a:xfrm>
            <a:off x="9626600" y="5105400"/>
            <a:ext cx="45719" cy="1025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4-Point Star 23"/>
          <p:cNvSpPr/>
          <p:nvPr/>
        </p:nvSpPr>
        <p:spPr>
          <a:xfrm>
            <a:off x="9649459" y="5511800"/>
            <a:ext cx="132716" cy="1397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4-Point Star 24"/>
          <p:cNvSpPr/>
          <p:nvPr/>
        </p:nvSpPr>
        <p:spPr>
          <a:xfrm>
            <a:off x="8572500" y="5156696"/>
            <a:ext cx="130809" cy="15388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4-Point Star 25"/>
          <p:cNvSpPr/>
          <p:nvPr/>
        </p:nvSpPr>
        <p:spPr>
          <a:xfrm>
            <a:off x="8572500" y="5651500"/>
            <a:ext cx="130809" cy="50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4-Point Star 26"/>
          <p:cNvSpPr/>
          <p:nvPr/>
        </p:nvSpPr>
        <p:spPr>
          <a:xfrm>
            <a:off x="8971281" y="5892800"/>
            <a:ext cx="45719" cy="1828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4-Point Star 27"/>
          <p:cNvSpPr/>
          <p:nvPr/>
        </p:nvSpPr>
        <p:spPr>
          <a:xfrm>
            <a:off x="9410700" y="5803900"/>
            <a:ext cx="45719" cy="22097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771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Circumcircle: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3146" y="1052186"/>
            <a:ext cx="5848066" cy="4967614"/>
          </a:xfrm>
        </p:spPr>
        <p:txBody>
          <a:bodyPr/>
          <a:lstStyle/>
          <a:p>
            <a:r>
              <a:rPr lang="en-US" dirty="0" smtClean="0"/>
              <a:t>In this example, it’s directly identical to the definition because all vertices of the polygon in this case a triangle, go through the circle. </a:t>
            </a:r>
          </a:p>
          <a:p>
            <a:r>
              <a:rPr lang="en-US" dirty="0"/>
              <a:t> </a:t>
            </a:r>
            <a:r>
              <a:rPr lang="en-US" dirty="0" smtClean="0"/>
              <a:t>In this example the theorem would be; all triangles are </a:t>
            </a:r>
            <a:r>
              <a:rPr lang="en-US" dirty="0" err="1" smtClean="0"/>
              <a:t>cylic</a:t>
            </a:r>
            <a:r>
              <a:rPr lang="en-US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Definition: A circle which passes through all vertices of the polygon.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924" y="481012"/>
            <a:ext cx="2251075" cy="230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35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174" y="254948"/>
            <a:ext cx="3730625" cy="3681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Circumcenter: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9546" y="1452879"/>
            <a:ext cx="5190065" cy="4572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https://www.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khanacademy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.org/math/.../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v/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circumcenter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-of-a-triangle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Definition: The point at which the perpendicular bisectors of the sides of a triangle intersect and which is equidistant from the three vertices. </a:t>
            </a:r>
          </a:p>
          <a:p>
            <a:endParaRPr lang="en-US" dirty="0"/>
          </a:p>
          <a:p>
            <a:r>
              <a:rPr lang="en-US" dirty="0" smtClean="0"/>
              <a:t>Theorem: The vertices of a triangle are equidistant from the circumcenter.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43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68</TotalTime>
  <Words>161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</vt:lpstr>
      <vt:lpstr>Century Gothic</vt:lpstr>
      <vt:lpstr>Wingdings</vt:lpstr>
      <vt:lpstr>Wingdings 3</vt:lpstr>
      <vt:lpstr>Ion Boardroom</vt:lpstr>
      <vt:lpstr>Circumscribed, Circumcircle and Circumcenter Theorems</vt:lpstr>
      <vt:lpstr>Circumscribed:</vt:lpstr>
      <vt:lpstr>Circumcircle:</vt:lpstr>
      <vt:lpstr>Circumcenter:</vt:lpstr>
    </vt:vector>
  </TitlesOfParts>
  <Company>Phoenix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Circumscribed, Circumcircle and Circumcenter Theorems</dc:title>
  <dc:creator>kengelking2246@student.phoenixunion.org</dc:creator>
  <cp:lastModifiedBy>kengelking2246@student.phoenixunion.org</cp:lastModifiedBy>
  <cp:revision>10</cp:revision>
  <dcterms:created xsi:type="dcterms:W3CDTF">2015-09-30T19:57:33Z</dcterms:created>
  <dcterms:modified xsi:type="dcterms:W3CDTF">2015-10-21T20:12:27Z</dcterms:modified>
</cp:coreProperties>
</file>