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</p:sldIdLst>
  <p:sldSz cx="10058400" cy="12801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0404"/>
    <a:srgbClr val="82B4B9"/>
    <a:srgbClr val="8D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39" d="100"/>
          <a:sy n="39" d="100"/>
        </p:scale>
        <p:origin x="20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095078"/>
            <a:ext cx="8549640" cy="4456853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6723804"/>
            <a:ext cx="7543800" cy="3090756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91C6-28B9-4DB1-9B67-15A3504286B1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9638-6C95-47CA-82E9-0DB89A957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27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91C6-28B9-4DB1-9B67-15A3504286B1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9638-6C95-47CA-82E9-0DB89A957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31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681567"/>
            <a:ext cx="2168843" cy="10848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681567"/>
            <a:ext cx="6380798" cy="108487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91C6-28B9-4DB1-9B67-15A3504286B1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9638-6C95-47CA-82E9-0DB89A957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5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91C6-28B9-4DB1-9B67-15A3504286B1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9638-6C95-47CA-82E9-0DB89A957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3191514"/>
            <a:ext cx="8675370" cy="5325109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8567000"/>
            <a:ext cx="8675370" cy="2800349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91C6-28B9-4DB1-9B67-15A3504286B1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9638-6C95-47CA-82E9-0DB89A957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3407833"/>
            <a:ext cx="4274820" cy="81224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3407833"/>
            <a:ext cx="4274820" cy="81224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91C6-28B9-4DB1-9B67-15A3504286B1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9638-6C95-47CA-82E9-0DB89A957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7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681570"/>
            <a:ext cx="8675370" cy="24743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3138171"/>
            <a:ext cx="4255174" cy="1537969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4676140"/>
            <a:ext cx="4255174" cy="68778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3138171"/>
            <a:ext cx="4276130" cy="1537969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4676140"/>
            <a:ext cx="4276130" cy="68778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91C6-28B9-4DB1-9B67-15A3504286B1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9638-6C95-47CA-82E9-0DB89A957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3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91C6-28B9-4DB1-9B67-15A3504286B1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9638-6C95-47CA-82E9-0DB89A957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3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91C6-28B9-4DB1-9B67-15A3504286B1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9638-6C95-47CA-82E9-0DB89A957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64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853440"/>
            <a:ext cx="3244096" cy="298704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843196"/>
            <a:ext cx="5092065" cy="9097433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3840480"/>
            <a:ext cx="3244096" cy="7114964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91C6-28B9-4DB1-9B67-15A3504286B1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9638-6C95-47CA-82E9-0DB89A957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42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853440"/>
            <a:ext cx="3244096" cy="298704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843196"/>
            <a:ext cx="5092065" cy="9097433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3840480"/>
            <a:ext cx="3244096" cy="7114964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91C6-28B9-4DB1-9B67-15A3504286B1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9638-6C95-47CA-82E9-0DB89A957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3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681570"/>
            <a:ext cx="8675370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3407833"/>
            <a:ext cx="8675370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11865189"/>
            <a:ext cx="226314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091C6-28B9-4DB1-9B67-15A3504286B1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11865189"/>
            <a:ext cx="339471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11865189"/>
            <a:ext cx="226314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39638-6C95-47CA-82E9-0DB89A957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8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Word_Document1.doc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611020"/>
              </p:ext>
            </p:extLst>
          </p:nvPr>
        </p:nvGraphicFramePr>
        <p:xfrm>
          <a:off x="213357" y="0"/>
          <a:ext cx="9692643" cy="128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ocument" r:id="rId4" imgW="6860843" imgH="9129623" progId="Word.Document.12">
                  <p:embed/>
                </p:oleObj>
              </mc:Choice>
              <mc:Fallback>
                <p:oleObj name="Document" r:id="rId4" imgW="6860843" imgH="91296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357" y="0"/>
                        <a:ext cx="9692643" cy="12801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962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B4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092492" y="667752"/>
            <a:ext cx="6019800" cy="2667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1197142" y="3797330"/>
            <a:ext cx="78105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 </a:t>
            </a:r>
            <a:r>
              <a:rPr lang="en-US" sz="3600" dirty="0"/>
              <a:t>shape has Rotational Symmetry when it still looks the same after a rotation (of less than one full turn).</a:t>
            </a:r>
          </a:p>
          <a:p>
            <a:endParaRPr lang="en-US" sz="3600" dirty="0"/>
          </a:p>
          <a:p>
            <a:r>
              <a:rPr lang="en-US" sz="3600" dirty="0"/>
              <a:t>This image can be rotated to three different positions and each look the same. It has Rotational Symmetry of Order </a:t>
            </a:r>
            <a:r>
              <a:rPr lang="en-US" sz="3600" dirty="0" smtClean="0"/>
              <a:t>4.</a:t>
            </a:r>
            <a:endParaRPr lang="en-US" sz="3600" dirty="0"/>
          </a:p>
        </p:txBody>
      </p:sp>
      <p:sp>
        <p:nvSpPr>
          <p:cNvPr id="9" name="4-Point Star 8"/>
          <p:cNvSpPr/>
          <p:nvPr/>
        </p:nvSpPr>
        <p:spPr>
          <a:xfrm>
            <a:off x="5048250" y="8321644"/>
            <a:ext cx="4092742" cy="4003705"/>
          </a:xfrm>
          <a:prstGeom prst="star4">
            <a:avLst/>
          </a:prstGeom>
          <a:solidFill>
            <a:srgbClr val="6804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538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B4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0929" y="890885"/>
            <a:ext cx="712034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8D0505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Color and Rotations</a:t>
            </a:r>
            <a:endParaRPr lang="en-U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8D0505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0929" y="2933700"/>
            <a:ext cx="738922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Yin-yang symbol </a:t>
            </a:r>
            <a:r>
              <a:rPr lang="en-US" sz="2800" dirty="0" smtClean="0"/>
              <a:t>here is to </a:t>
            </a:r>
            <a:r>
              <a:rPr lang="en-US" sz="2800" dirty="0"/>
              <a:t>show you that colors used in an image may play a role. If we ignore the fact that one side is black and the other is white, then this image has </a:t>
            </a:r>
            <a:r>
              <a:rPr lang="en-US" sz="2800" dirty="0" smtClean="0"/>
              <a:t>2 rotational </a:t>
            </a:r>
            <a:r>
              <a:rPr lang="en-US" sz="2800" dirty="0"/>
              <a:t>symmetry. If we do look at the colors, the symbol does not have rotational symmetry. Some people would say that the yin-yang symbol has 2-fold rotational symmetry, but has no color rotational symmetry. In our discussions of patterns and their symmetry we tend to ignore the colors used.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276" y="821055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98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B4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4800" y="948035"/>
            <a:ext cx="686880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8D0505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Rotational Degrees</a:t>
            </a:r>
            <a:endParaRPr lang="en-US" sz="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8D0505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10350" y="7858542"/>
            <a:ext cx="50292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/>
              <a:t>Full Circle Degrees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The Full Circle</a:t>
            </a:r>
          </a:p>
          <a:p>
            <a:endParaRPr lang="en-US" dirty="0"/>
          </a:p>
          <a:p>
            <a:r>
              <a:rPr lang="en-US" dirty="0"/>
              <a:t>A Full Circle is 360°</a:t>
            </a:r>
          </a:p>
          <a:p>
            <a:endParaRPr lang="en-US" dirty="0"/>
          </a:p>
          <a:p>
            <a:r>
              <a:rPr lang="en-US" dirty="0"/>
              <a:t>Half a circle is 180°</a:t>
            </a:r>
          </a:p>
          <a:p>
            <a:r>
              <a:rPr lang="en-US" dirty="0"/>
              <a:t>(called a Straight Angle)</a:t>
            </a:r>
          </a:p>
          <a:p>
            <a:endParaRPr lang="en-US" dirty="0"/>
          </a:p>
          <a:p>
            <a:r>
              <a:rPr lang="en-US" dirty="0"/>
              <a:t>Quarter of a circle is 90°</a:t>
            </a:r>
          </a:p>
          <a:p>
            <a:r>
              <a:rPr lang="en-US" dirty="0"/>
              <a:t>(called a Right Angle)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14340"/>
            <a:ext cx="5524500" cy="544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3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B4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17" y="8146199"/>
            <a:ext cx="5981700" cy="441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04462" y="773578"/>
            <a:ext cx="756072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680404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Real 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680404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</a:t>
            </a:r>
            <a:r>
              <a:rPr lang="en-US" sz="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680404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orld Examples</a:t>
            </a:r>
            <a:endParaRPr lang="en-US" sz="6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680404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887" y="2463967"/>
            <a:ext cx="1905000" cy="1809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462" y="4734562"/>
            <a:ext cx="4121060" cy="30907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1457" y="2995423"/>
            <a:ext cx="3202405" cy="255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6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186</Words>
  <Application>Microsoft Office PowerPoint</Application>
  <PresentationFormat>Custom</PresentationFormat>
  <Paragraphs>20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Phoenix Union High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kmartinezvalenzuela0682@student.phoenixunion.org</dc:creator>
  <cp:lastModifiedBy>Maxwell, Dawn</cp:lastModifiedBy>
  <cp:revision>6</cp:revision>
  <dcterms:created xsi:type="dcterms:W3CDTF">2015-09-30T18:51:54Z</dcterms:created>
  <dcterms:modified xsi:type="dcterms:W3CDTF">2015-10-29T18:29:23Z</dcterms:modified>
</cp:coreProperties>
</file>