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Amatic SC" panose="020B0604020202020204" charset="0"/>
      <p:regular r:id="rId11"/>
      <p:bold r:id="rId12"/>
    </p:embeddedFont>
    <p:embeddedFont>
      <p:font typeface="Source Code Pro" panose="020B0604020202020204" charset="0"/>
      <p:regular r:id="rId13"/>
      <p:bold r:id="rId14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8547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66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13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694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695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55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740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275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433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8000"/>
            </a:lvl1pPr>
            <a:lvl2pPr algn="ctr">
              <a:spcBef>
                <a:spcPts val="0"/>
              </a:spcBef>
              <a:buSzPct val="100000"/>
              <a:defRPr sz="8000"/>
            </a:lvl2pPr>
            <a:lvl3pPr algn="ctr">
              <a:spcBef>
                <a:spcPts val="0"/>
              </a:spcBef>
              <a:buSzPct val="100000"/>
              <a:defRPr sz="8000"/>
            </a:lvl3pPr>
            <a:lvl4pPr algn="ctr">
              <a:spcBef>
                <a:spcPts val="0"/>
              </a:spcBef>
              <a:buSzPct val="100000"/>
              <a:defRPr sz="8000"/>
            </a:lvl4pPr>
            <a:lvl5pPr algn="ctr">
              <a:spcBef>
                <a:spcPts val="0"/>
              </a:spcBef>
              <a:buSzPct val="100000"/>
              <a:defRPr sz="8000"/>
            </a:lvl5pPr>
            <a:lvl6pPr algn="ctr">
              <a:spcBef>
                <a:spcPts val="0"/>
              </a:spcBef>
              <a:buSzPct val="100000"/>
              <a:defRPr sz="8000"/>
            </a:lvl6pPr>
            <a:lvl7pPr algn="ctr">
              <a:spcBef>
                <a:spcPts val="0"/>
              </a:spcBef>
              <a:buSzPct val="100000"/>
              <a:defRPr sz="8000"/>
            </a:lvl7pPr>
            <a:lvl8pPr algn="ctr">
              <a:spcBef>
                <a:spcPts val="0"/>
              </a:spcBef>
              <a:buSzPct val="100000"/>
              <a:defRPr sz="8000"/>
            </a:lvl8pPr>
            <a:lvl9pPr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4000"/>
            </a:lvl1pPr>
            <a:lvl2pPr>
              <a:spcBef>
                <a:spcPts val="0"/>
              </a:spcBef>
              <a:buSzPct val="100000"/>
              <a:defRPr sz="4000"/>
            </a:lvl2pPr>
            <a:lvl3pPr>
              <a:spcBef>
                <a:spcPts val="0"/>
              </a:spcBef>
              <a:buSzPct val="100000"/>
              <a:defRPr sz="4000"/>
            </a:lvl3pPr>
            <a:lvl4pPr>
              <a:spcBef>
                <a:spcPts val="0"/>
              </a:spcBef>
              <a:buSzPct val="100000"/>
              <a:defRPr sz="4000"/>
            </a:lvl4pPr>
            <a:lvl5pPr>
              <a:spcBef>
                <a:spcPts val="0"/>
              </a:spcBef>
              <a:buSzPct val="100000"/>
              <a:defRPr sz="4000"/>
            </a:lvl5pPr>
            <a:lvl6pPr>
              <a:spcBef>
                <a:spcPts val="0"/>
              </a:spcBef>
              <a:buSzPct val="100000"/>
              <a:defRPr sz="4000"/>
            </a:lvl6pPr>
            <a:lvl7pPr>
              <a:spcBef>
                <a:spcPts val="0"/>
              </a:spcBef>
              <a:buSzPct val="100000"/>
              <a:defRPr sz="4000"/>
            </a:lvl7pPr>
            <a:lvl8pPr>
              <a:spcBef>
                <a:spcPts val="0"/>
              </a:spcBef>
              <a:buSzPct val="100000"/>
              <a:defRPr sz="4000"/>
            </a:lvl8pPr>
            <a:lvl9pPr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3000"/>
            </a:lvl1pPr>
            <a:lvl2pPr>
              <a:spcBef>
                <a:spcPts val="0"/>
              </a:spcBef>
              <a:buSzPct val="100000"/>
              <a:defRPr sz="3000"/>
            </a:lvl2pPr>
            <a:lvl3pPr>
              <a:spcBef>
                <a:spcPts val="0"/>
              </a:spcBef>
              <a:buSzPct val="100000"/>
              <a:defRPr sz="3000"/>
            </a:lvl3pPr>
            <a:lvl4pPr>
              <a:spcBef>
                <a:spcPts val="0"/>
              </a:spcBef>
              <a:buSzPct val="100000"/>
              <a:defRPr sz="3000"/>
            </a:lvl4pPr>
            <a:lvl5pPr>
              <a:spcBef>
                <a:spcPts val="0"/>
              </a:spcBef>
              <a:buSzPct val="100000"/>
              <a:defRPr sz="3000"/>
            </a:lvl5pPr>
            <a:lvl6pPr>
              <a:spcBef>
                <a:spcPts val="0"/>
              </a:spcBef>
              <a:buSzPct val="100000"/>
              <a:defRPr sz="3000"/>
            </a:lvl6pPr>
            <a:lvl7pPr>
              <a:spcBef>
                <a:spcPts val="0"/>
              </a:spcBef>
              <a:buSzPct val="100000"/>
              <a:defRPr sz="3000"/>
            </a:lvl7pPr>
            <a:lvl8pPr>
              <a:spcBef>
                <a:spcPts val="0"/>
              </a:spcBef>
              <a:buSzPct val="100000"/>
              <a:defRPr sz="3000"/>
            </a:lvl8pPr>
            <a:lvl9pPr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7" name="Shape 3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400"/>
            </a:lvl1pPr>
            <a:lvl2pPr algn="ctr">
              <a:spcBef>
                <a:spcPts val="0"/>
              </a:spcBef>
              <a:buSzPct val="100000"/>
              <a:defRPr sz="5400"/>
            </a:lvl2pPr>
            <a:lvl3pPr algn="ctr">
              <a:spcBef>
                <a:spcPts val="0"/>
              </a:spcBef>
              <a:buSzPct val="100000"/>
              <a:defRPr sz="5400"/>
            </a:lvl3pPr>
            <a:lvl4pPr algn="ctr">
              <a:spcBef>
                <a:spcPts val="0"/>
              </a:spcBef>
              <a:buSzPct val="100000"/>
              <a:defRPr sz="5400"/>
            </a:lvl4pPr>
            <a:lvl5pPr algn="ctr">
              <a:spcBef>
                <a:spcPts val="0"/>
              </a:spcBef>
              <a:buSzPct val="100000"/>
              <a:defRPr sz="5400"/>
            </a:lvl5pPr>
            <a:lvl6pPr algn="ctr">
              <a:spcBef>
                <a:spcPts val="0"/>
              </a:spcBef>
              <a:buSzPct val="100000"/>
              <a:defRPr sz="5400"/>
            </a:lvl6pPr>
            <a:lvl7pPr algn="ctr">
              <a:spcBef>
                <a:spcPts val="0"/>
              </a:spcBef>
              <a:buSzPct val="100000"/>
              <a:defRPr sz="5400"/>
            </a:lvl7pPr>
            <a:lvl8pPr algn="ctr">
              <a:spcBef>
                <a:spcPts val="0"/>
              </a:spcBef>
              <a:buSzPct val="100000"/>
              <a:defRPr sz="5400"/>
            </a:lvl8pPr>
            <a:lvl9pPr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600"/>
              <a:t>Rotation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Rotation / Angle of Rotation / Center of Rotation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7525" y="850825"/>
            <a:ext cx="2276475" cy="191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250" y="1028187"/>
            <a:ext cx="25717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Definition of Rotation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action of rotation around an axis.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marL="457200" lvl="0" indent="-228600">
              <a:spcBef>
                <a:spcPts val="0"/>
              </a:spcBef>
            </a:pPr>
            <a:r>
              <a:rPr lang="en"/>
              <a:t>A transformation in which a plane figure turns around a fixed center point. 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8475" y="2894775"/>
            <a:ext cx="4786075" cy="203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Rotation Theorem 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68297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Euler's rotation theorem states that, in three-dimensional space, any displacement of a rigid body such that a point on the rigid body remains fixed, is equivalent to a single rotation about some axis that runs through the fixed point. </a:t>
            </a:r>
          </a:p>
          <a:p>
            <a:pPr marL="457200" lvl="0" indent="-228600">
              <a:spcBef>
                <a:spcPts val="0"/>
              </a:spcBef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It also means that the composition of two rotations is also a rotation.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7150" y="1228675"/>
            <a:ext cx="2076850" cy="294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Rotation Properties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distance is preserved (lengths of segments are the same)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angle measures (remain the same)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parallelism (parallel lines remain parallel)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collinearity (points stay on the same lines)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midpoint (midpoints remain the same in each figure)</a:t>
            </a:r>
          </a:p>
          <a:p>
            <a:pPr marL="457200" lvl="0" indent="-228600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</a:rPr>
              <a:t>orientation (lettering order remains the same)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2425" y="3335425"/>
            <a:ext cx="2939149" cy="16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Rotation Diagrams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00826"/>
            <a:ext cx="3168525" cy="215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3151" y="775124"/>
            <a:ext cx="3122125" cy="351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699" y="3309500"/>
            <a:ext cx="2297349" cy="1759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6275" y="1525925"/>
            <a:ext cx="2691450" cy="319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Real Life Rotation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262175" y="1036037"/>
            <a:ext cx="5110500" cy="147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solar system is one example of a real life rotation. The planets </a:t>
            </a:r>
            <a:r>
              <a:rPr lang="en" b="1"/>
              <a:t>rotate</a:t>
            </a:r>
            <a:r>
              <a:rPr lang="en"/>
              <a:t> around the sun, the center.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875" y="1036050"/>
            <a:ext cx="3827124" cy="19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075" y="2385975"/>
            <a:ext cx="3919972" cy="24437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4326125" y="3219825"/>
            <a:ext cx="4664700" cy="179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Clr>
                <a:schemeClr val="dk2"/>
              </a:buClr>
              <a:buSzPct val="100000"/>
              <a:buFont typeface="Source Code Pro"/>
              <a:buChar char="●"/>
            </a:pP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Hurricanes are another example of rotation in real life. The wind and water </a:t>
            </a:r>
            <a:r>
              <a:rPr lang="en" sz="1800" b="1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rotates</a:t>
            </a:r>
            <a:r>
              <a:rPr lang="en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around the eye of the hurricane or the center.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Real Life Rotation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44675" y="1898925"/>
            <a:ext cx="5797800" cy="2295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ferris wheel is one way we can see how the properties of rotation come into play.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distance never changes, the midpoint stays the same.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Nothing changes to keep the rotations congruent.   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475" y="1015500"/>
            <a:ext cx="2777825" cy="406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/>
              <a:t>Thank you!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350" y="1956338"/>
            <a:ext cx="1227300" cy="12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800" y="1093850"/>
            <a:ext cx="14287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750850" y="1146950"/>
            <a:ext cx="14287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750850" y="2647850"/>
            <a:ext cx="14287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2962800" y="2647850"/>
            <a:ext cx="1428750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On-screen Show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Amatic SC</vt:lpstr>
      <vt:lpstr>Arial</vt:lpstr>
      <vt:lpstr>Source Code Pro</vt:lpstr>
      <vt:lpstr>beach-day</vt:lpstr>
      <vt:lpstr>Rotation</vt:lpstr>
      <vt:lpstr>Definition of Rotation</vt:lpstr>
      <vt:lpstr>Rotation Theorem </vt:lpstr>
      <vt:lpstr>Rotation Properties</vt:lpstr>
      <vt:lpstr>Rotation Diagrams </vt:lpstr>
      <vt:lpstr>Real Life Rotation</vt:lpstr>
      <vt:lpstr>Real Life Rotation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Rotation</dc:title>
  <dc:creator>ksuttles3905@student.phoenixunion.org</dc:creator>
  <cp:lastModifiedBy>ksuttles3905@student.phoenixunion.org</cp:lastModifiedBy>
  <cp:revision>1</cp:revision>
  <dcterms:modified xsi:type="dcterms:W3CDTF">2015-10-21T20:41:49Z</dcterms:modified>
</cp:coreProperties>
</file>