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6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1E6F2-FED2-4586-809D-4B5E33814EC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7315B-E5CC-4D0F-A9D7-946A7760A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5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7315B-E5CC-4D0F-A9D7-946A7760A2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0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2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3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3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8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7E39-15CD-4584-A373-730109D8C2C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102C-36D2-4077-BEFC-71F1E87B7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0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What Are Linear Pair 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and Vertical Angles?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86" y="2438400"/>
            <a:ext cx="2503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6699"/>
                </a:solidFill>
              </a:rPr>
              <a:t>Linear Pair:</a:t>
            </a:r>
            <a:endParaRPr lang="en-US" sz="4000" dirty="0">
              <a:solidFill>
                <a:srgbClr val="FF66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196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6699"/>
                </a:solidFill>
              </a:rPr>
              <a:t>Vertical Angles:</a:t>
            </a:r>
            <a:endParaRPr lang="en-US" sz="4000" dirty="0">
              <a:solidFill>
                <a:srgbClr val="FF66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1943" y="2438401"/>
            <a:ext cx="65858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 pair of adjacent angles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created when two lines intersect.</a:t>
            </a:r>
            <a:endParaRPr lang="en-US" sz="3600" dirty="0" smtClean="0"/>
          </a:p>
          <a:p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4419600"/>
            <a:ext cx="60126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angles across from each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other when two lines intersect.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96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-76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EXAMPLES OF LINEAR PAIR </a:t>
            </a:r>
            <a:br>
              <a:rPr lang="en-US" sz="4400" b="1" dirty="0" smtClean="0">
                <a:solidFill>
                  <a:srgbClr val="002060"/>
                </a:solidFill>
              </a:rPr>
            </a:br>
            <a:r>
              <a:rPr lang="en-US" sz="4400" b="1" dirty="0" smtClean="0">
                <a:solidFill>
                  <a:srgbClr val="002060"/>
                </a:solidFill>
              </a:rPr>
              <a:t>AND VERTICAL ANGLES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C00000"/>
                </a:solidFill>
              </a:rPr>
              <a:t>LINEAR PAIR</a:t>
            </a:r>
            <a:endParaRPr lang="en-US" sz="3600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447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C00000"/>
                </a:solidFill>
              </a:rPr>
              <a:t>VERTICAL ANGLES</a:t>
            </a:r>
            <a:endParaRPr lang="en-US" sz="3600" u="sng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14" y="2124869"/>
            <a:ext cx="3069771" cy="15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" t="12774" r="5217" b="20387"/>
          <a:stretch/>
        </p:blipFill>
        <p:spPr bwMode="auto">
          <a:xfrm>
            <a:off x="5372100" y="2171420"/>
            <a:ext cx="3048000" cy="15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943640"/>
                <a:ext cx="4495800" cy="2524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7030A0"/>
                    </a:solidFill>
                  </a:rPr>
                  <a:t>This example is a linear pair because 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𝐴𝐶𝐷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rgbClr val="7030A0"/>
                    </a:solidFill>
                  </a:rPr>
                  <a:t> is adjacent (across)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𝐷𝐶𝐵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rgbClr val="7030A0"/>
                    </a:solidFill>
                  </a:rPr>
                  <a:t>. </a:t>
                </a:r>
              </a:p>
              <a:p>
                <a:pPr algn="ctr"/>
                <a:endParaRPr lang="en-US" sz="2000" dirty="0" smtClean="0"/>
              </a:p>
              <a:p>
                <a:pPr algn="ctr"/>
                <a:r>
                  <a:rPr lang="en-US" sz="2000" dirty="0" smtClean="0">
                    <a:solidFill>
                      <a:srgbClr val="7030A0"/>
                    </a:solidFill>
                  </a:rPr>
                  <a:t>Also, It is important to understand </a:t>
                </a:r>
              </a:p>
              <a:p>
                <a:pPr algn="ctr"/>
                <a:r>
                  <a:rPr lang="en-US" sz="2000" dirty="0" smtClean="0">
                    <a:solidFill>
                      <a:srgbClr val="7030A0"/>
                    </a:solidFill>
                  </a:rPr>
                  <a:t>that these two pairs are supplementary (180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dirty="0" smtClean="0">
                    <a:solidFill>
                      <a:srgbClr val="7030A0"/>
                    </a:solidFill>
                  </a:rPr>
                  <a:t>) if added together. This is often called as the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LINEAR PAIR THEOREM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3640"/>
                <a:ext cx="4495800" cy="2524474"/>
              </a:xfrm>
              <a:prstGeom prst="rect">
                <a:avLst/>
              </a:prstGeom>
              <a:blipFill rotWithShape="1">
                <a:blip r:embed="rId6"/>
                <a:stretch>
                  <a:fillRect t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48200" y="3943640"/>
                <a:ext cx="4594953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7030A0"/>
                    </a:solidFill>
                  </a:rPr>
                  <a:t>This image is an example of vertical</a:t>
                </a:r>
              </a:p>
              <a:p>
                <a:pPr algn="ctr"/>
                <a:r>
                  <a:rPr lang="en-US" sz="2000" dirty="0" smtClean="0">
                    <a:solidFill>
                      <a:srgbClr val="7030A0"/>
                    </a:solidFill>
                  </a:rPr>
                  <a:t>angles because in order for &lt;1 to equal </a:t>
                </a:r>
              </a:p>
              <a:p>
                <a:pPr algn="ctr"/>
                <a:r>
                  <a:rPr lang="en-US" sz="2000" dirty="0" smtClean="0">
                    <a:solidFill>
                      <a:srgbClr val="7030A0"/>
                    </a:solidFill>
                  </a:rPr>
                  <a:t>&lt;3, they have to be across from each other. This is the same with &lt;2 equaling &lt;4. This is called the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VERTICAL ANGLE THEOREM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. From precious learning of the linear pair, you should know that</a:t>
                </a:r>
              </a:p>
              <a:p>
                <a:pPr algn="ctr"/>
                <a:r>
                  <a:rPr lang="en-US" sz="2000" dirty="0" smtClean="0">
                    <a:solidFill>
                      <a:srgbClr val="7030A0"/>
                    </a:solidFill>
                  </a:rPr>
                  <a:t> &lt;1+&lt;2= 180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dirty="0" smtClean="0">
                    <a:solidFill>
                      <a:srgbClr val="7030A0"/>
                    </a:solidFill>
                  </a:rPr>
                  <a:t> because they are adjacent angles.</a:t>
                </a:r>
                <a:endParaRPr lang="en-US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943640"/>
                <a:ext cx="4594953" cy="2862322"/>
              </a:xfrm>
              <a:prstGeom prst="rect">
                <a:avLst/>
              </a:prstGeom>
              <a:blipFill rotWithShape="1">
                <a:blip r:embed="rId7"/>
                <a:stretch>
                  <a:fillRect t="-1066" r="-531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79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-7000" r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771" y="1600200"/>
            <a:ext cx="91331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HOW ARE LINEAR PAIR AND VERTICAL ANGLES USED IN REAL LIFE?</a:t>
            </a:r>
          </a:p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 WHY ARE THEY IMPORTANT?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LETS USE THIS MAP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617432"/>
            <a:ext cx="7141029" cy="30384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038600" y="617432"/>
            <a:ext cx="1371600" cy="30384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142999" y="2159975"/>
            <a:ext cx="7130143" cy="52965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67200" y="1836809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8682" y="1813503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5965" y="2290939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8070" y="2366466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8600" y="3655907"/>
                <a:ext cx="88392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Let’s say we are trying to find the distance of A,B, and C. We know D equals half a mile and that A and D equals 1 mile and it is a straight street. Using the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vertical theorem 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we know D = B, meaning B also equals ½ a mile. The pair of A and D is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the Linear Pair Theorem 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because it equals a straight line or 180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°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From using both the linear pair theorem and vertical theorem, we know all of the rest equals ½ mile also. This proves that we can use these theorems to find distance and so many other things.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55907"/>
                <a:ext cx="8839200" cy="3046988"/>
              </a:xfrm>
              <a:prstGeom prst="rect">
                <a:avLst/>
              </a:prstGeom>
              <a:blipFill rotWithShape="1">
                <a:blip r:embed="rId4"/>
                <a:stretch>
                  <a:fillRect l="-1103" t="-1600" r="-1655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40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265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Kawkay Wa</dc:creator>
  <cp:lastModifiedBy>Maxwell, Dawn</cp:lastModifiedBy>
  <cp:revision>15</cp:revision>
  <dcterms:created xsi:type="dcterms:W3CDTF">2015-10-23T03:16:51Z</dcterms:created>
  <dcterms:modified xsi:type="dcterms:W3CDTF">2015-10-23T14:47:33Z</dcterms:modified>
</cp:coreProperties>
</file>