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45" r:id="rId1"/>
  </p:sldMasterIdLst>
  <p:sldIdLst>
    <p:sldId id="256" r:id="rId2"/>
    <p:sldId id="257" r:id="rId3"/>
    <p:sldId id="263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91" autoAdjust="0"/>
  </p:normalViewPr>
  <p:slideViewPr>
    <p:cSldViewPr snapToGrid="0">
      <p:cViewPr varScale="1">
        <p:scale>
          <a:sx n="73" d="100"/>
          <a:sy n="73" d="100"/>
        </p:scale>
        <p:origin x="109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34" y="128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7118600-3BFD-4AD8-AA30-79F328312174}" type="datetimeFigureOut">
              <a:rPr lang="en-US" smtClean="0"/>
              <a:pPr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D86893-C692-4731-9D45-28B26FFE4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6" r:id="rId1"/>
    <p:sldLayoutId id="2147484947" r:id="rId2"/>
    <p:sldLayoutId id="2147484948" r:id="rId3"/>
    <p:sldLayoutId id="2147484949" r:id="rId4"/>
    <p:sldLayoutId id="2147484950" r:id="rId5"/>
    <p:sldLayoutId id="2147484951" r:id="rId6"/>
    <p:sldLayoutId id="2147484952" r:id="rId7"/>
    <p:sldLayoutId id="2147484953" r:id="rId8"/>
    <p:sldLayoutId id="2147484954" r:id="rId9"/>
    <p:sldLayoutId id="2147484955" r:id="rId10"/>
    <p:sldLayoutId id="2147484956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30904" y="1373918"/>
            <a:ext cx="7872954" cy="2702841"/>
          </a:xfrm>
        </p:spPr>
        <p:txBody>
          <a:bodyPr vert="horz">
            <a:noAutofit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adley Hand ITC" panose="03070402050302030203" pitchFamily="66" charset="0"/>
              </a:rPr>
              <a:t>Median &amp; Centroid, with Centroid theorem</a:t>
            </a:r>
            <a:endParaRPr lang="en-US" sz="6000" dirty="0">
              <a:solidFill>
                <a:schemeClr val="accent3">
                  <a:lumMod val="60000"/>
                  <a:lumOff val="4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80233" y="6168122"/>
            <a:ext cx="52472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9DCFF"/>
                </a:solidFill>
                <a:latin typeface="Edwardian Script ITC" panose="030303020407070D0804" pitchFamily="66" charset="0"/>
              </a:rPr>
              <a:t>Presented By: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79DCFF"/>
                </a:solidFill>
                <a:latin typeface="Edwardian Script ITC" panose="030303020407070D0804" pitchFamily="66" charset="0"/>
              </a:rPr>
              <a:t>Karen Lopez </a:t>
            </a:r>
            <a:endParaRPr lang="en-US" sz="3200" dirty="0">
              <a:ln w="0"/>
              <a:solidFill>
                <a:srgbClr val="79DC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490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51166"/>
            <a:ext cx="9135837" cy="61068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9DCFF"/>
                </a:solidFill>
                <a:latin typeface="Arial Black" pitchFamily="34" charset="0"/>
              </a:rPr>
              <a:t>Median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Edwardian Script ITC" panose="030303020407070D0804" pitchFamily="66" charset="0"/>
                <a:cs typeface="BrowalliaUPC" panose="020B0604020202020204" pitchFamily="34" charset="-34"/>
              </a:rPr>
              <a:t>of a triangle:</a:t>
            </a:r>
          </a:p>
          <a:p>
            <a:pPr marL="64008" indent="0">
              <a:buNone/>
            </a:pPr>
            <a:r>
              <a:rPr lang="en-US" sz="2800" i="1" dirty="0" smtClean="0">
                <a:solidFill>
                  <a:schemeClr val="tx1">
                    <a:lumMod val="95000"/>
                  </a:schemeClr>
                </a:solidFill>
                <a:latin typeface="Harrington" panose="04040505050A02020702" pitchFamily="82" charset="0"/>
              </a:rPr>
              <a:t>line segment connects the midpoint of opposing side</a:t>
            </a:r>
            <a:endParaRPr lang="en-US" sz="2800" i="1" dirty="0">
              <a:solidFill>
                <a:schemeClr val="tx1">
                  <a:lumMod val="95000"/>
                </a:schemeClr>
              </a:solidFill>
              <a:latin typeface="Harrington" panose="04040505050A02020702" pitchFamily="82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Agency FB" panose="020B0503020202020204" pitchFamily="34" charset="0"/>
              </a:rPr>
              <a:t>Triangles have particularly 3 medians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Agency FB" panose="020B0503020202020204" pitchFamily="34" charset="0"/>
              </a:rPr>
              <a:t>All medians intersect each other at triangle’s </a:t>
            </a:r>
            <a:r>
              <a:rPr lang="en-US" sz="2800" b="1" u="sng" dirty="0" smtClean="0">
                <a:solidFill>
                  <a:srgbClr val="79DC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centroid</a:t>
            </a:r>
            <a:r>
              <a:rPr lang="en-US" sz="2800" b="1" u="sng" dirty="0" smtClean="0">
                <a:solidFill>
                  <a:schemeClr val="tx1">
                    <a:lumMod val="95000"/>
                  </a:schemeClr>
                </a:solidFill>
                <a:latin typeface="Agency FB" panose="020B0503020202020204" pitchFamily="34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rgbClr val="79DCFF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Centroid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Edwardian Script ITC" panose="030303020407070D0804" pitchFamily="66" charset="0"/>
                <a:cs typeface="Aharoni" panose="02010803020104030203" pitchFamily="2" charset="-79"/>
              </a:rPr>
              <a:t>of a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Edwardian Script ITC" panose="030303020407070D0804" pitchFamily="66" charset="0"/>
                <a:cs typeface="Aharoni" panose="02010803020104030203" pitchFamily="2" charset="-79"/>
              </a:rPr>
              <a:t>triangle: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Edwardian Script ITC" panose="030303020407070D0804" pitchFamily="66" charset="0"/>
              <a:cs typeface="Aharoni" panose="02010803020104030203" pitchFamily="2" charset="-79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arrington" panose="04040505050A02020702" pitchFamily="82" charset="0"/>
              </a:rPr>
              <a:t>Intersection of  the exact 3 medians of a triangle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Agency FB" panose="020B0503020202020204" pitchFamily="34" charset="0"/>
              </a:rPr>
              <a:t>the median divides the triangle equally into 2 smaller triangles</a:t>
            </a:r>
          </a:p>
          <a:p>
            <a:pPr marL="64008" indent="0">
              <a:buNone/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Stencil" panose="040409050D0802020404" pitchFamily="82" charset="0"/>
              </a:rPr>
              <a:t>Theorem</a:t>
            </a:r>
          </a:p>
          <a:p>
            <a:r>
              <a:rPr lang="en-US" sz="2800" dirty="0" smtClean="0">
                <a:solidFill>
                  <a:schemeClr val="tx1">
                    <a:lumMod val="95000"/>
                  </a:schemeClr>
                </a:solidFill>
                <a:latin typeface="Agency FB" panose="020B0503020202020204" pitchFamily="34" charset="0"/>
              </a:rPr>
              <a:t>The centroid is exactly 2/3 the way along each median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90581" y="0"/>
            <a:ext cx="920354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0"/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tencil" panose="040409050D0802020404" pitchFamily="82" charset="0"/>
              </a:rPr>
              <a:t>Definition</a:t>
            </a:r>
            <a:endParaRPr lang="en-US" sz="6000" b="0" cap="none" spc="0" dirty="0">
              <a:ln w="0"/>
              <a:solidFill>
                <a:schemeClr val="accent1">
                  <a:lumMod val="40000"/>
                  <a:lumOff val="60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" name="AutoShape 2" descr="data:image/jpeg;base64,/9j/4AAQSkZJRgABAQAAAQABAAD/2wCEAAkGBxMTERUSEhMSFhQXEhoXGBMYGRgYFhYaHBgcFxwdGBgYHyokGx8nGxgVITIhJSkrLi4zFx8zODQsNykuLisBCgoKDg0OGxAQGzQkICQsLy0sNC8yLCw0LDctLS8sNCwsNzg0LCw0LCwsLCwsLC8sNCwsLCwsLCwsLCw0LCwsLP/AABEIAHoBnAMBEQACEQEDEQH/xAAcAAEAAgIDAQAAAAAAAAAAAAAABQYEBwIDCAH/xABMEAACAQMCAwQFBQ4CBwkAAAABAgMABBESIQUGMQcTQVEiMmFxgRQ0kaGzIzM1QlJicnN0gpKisbIkgyVDU1S00eEVFmOTo6TBw9L/xAAaAQEAAgMBAAAAAAAAAAAAAAAAAQIDBAUG/8QAOxEAAgECAwUFBwMCBQUAAAAAAAECAxEEITEFEkFRYRNxgZGxMjOhwdHh8BQiNFLxI0JygrIGFSSS0v/aAAwDAQACEQMRAD8A3jQCgFAKAUAoBQCgFAKAUAoBQCgFAVLtB5NS/h1LhbiNT3b/AJQ66H/NJ6HwO/mDDN7A414eVn7L1+v5qeeXQgkEEEHBB6gjwND1id1dHGgFAKAUBNcqcwS2dxHKjsE1jvEBOl0z6QK9DtnHltUPma+Kw8a1Nxaz4HpK/wCIRQxNNK6pGoyXPTHh7ydgANzkYqx5CFOU5bsVdmpOZO12ViUsowi9O9kGpz7VTovx1fCq3Z3cPsiKzqu/Rfn0KRfc2X0pzJd3B9gcov8ACmB9VLHShhKEFlBepFzXTv67u36TE/1qbGaMIx0R00LCgMoWD9yZ8ARhwgJ6sxBOFHjgDesLrw7VUv8ANa/cuvfwK763t3iYtZiwoC29lP4Wtv8AN+xkoaO0v4svD1R6IqTyZrjtz+Yw/tQ+zkqGdfY3vpd3zRpGh6MUBn8B+dQfr4/7xUMxYj3Uu5+hv/m7hssrLpBZdO3U6WCyZ2B6sWiAOCBoOQQcMaPLYapCCz/NPTPzy5qb4TEyxKr5zvsTkqpYlVJHUqpVc79PGrI16jTk2vz+5mUMYoBQCgFAKAUAoBQCgFAKAUAoBQCgFAKAUAoBQCgFAKAUAoBQCgFAeWePTrJdTyJ6r3EjL7mckfUaqj2tCLjSjF6pL0MCpMooBQCgMi3sZHV3RCypjVjcqDncjrjY7+FYqlenCSjN2b06lXOKdmT3NfNsl3DbQZYJDCgYH8eULpLnz22HvbzrIrmrhcJGjKc+Lb8FyKzUm4KA5IhOwBJ8hvUNpakNpahlIOCCD5GpTTzRKaehKctcEa6mCDIQbu/5I/5nw/6Vo7Qx0cJS33q9Fz+y4mOrU3F1LBxXh7XdwLW2AS3thoL/AIin8ck+J2x7cE+JNcvDYiODoPEV3epUztxfJdF6adDXhNQjvS1ZAcVSN5VgtIyyr6IYDLzN4sceHkPAe+uphpVIUnVxMrN520UVy+vUzQbS3pv7EZcQsjMjDDKSCMg4I2O42rchNTipR0ZlTTV0Wnsp/C1t/m/YyVY0tpfxZeHqj0RUnkzXHbn8xh/ah9nJUM6+xvfS7vmjSND0YoDP4D86g/Xx/wB4qGYsR7qXc/Q9TVY8UKAUAoBQCgFAKAUAoBQCgFAKAUAoBQCgFAKAUAoBQCgFAKAUAoBQCgIbnLiPyexuJs4KwsFP5zegv8zCoehsYWn2laMep5joeyFAZ/ALD5RdQwb/AHSVVOOoBYaj8Bk/CjMVep2dOU+SOHF7IwXEsJzmOV038dLEZ+rNETSn2kFPmrmKmMjOcZ3xucewVDvbIyPoWaw4NOhFzYSrMF/J9GQeYeNv6ZOa49bGUJp0MZHcvzzXen/Y1pVIv9tRWK/xCYvLI7KFLOxKgYCknpj2dK6lCChTjFO6SWfPqZ4JKKSMespYn+SuFpcXQSTdFQuV/KwQAPdkj6K5m18VPD4fehq3bu/LGGvNxjkbaghVAFRVVR0CgAD4CvCznKb3pO765nP1E0KuMOqsPJgCPoNITlB3i7PpkDot+HRxoyQqsWok5UAYJGMj2/VWWpiKlWSlVe9bn6Ett6kbxDhDNELSDEUJH3STqxB6qviSfFj9e+NuhjIxqPE1v3T/AMq4d76Lgl8C0ZWe882Vm4bSGteFxMx9WW5HU+wSHYe/YeXnXZgt5rEbQlbjGPztr6vmZlm96q/ArnFeDrbriSZDNn7yg1af032APsANdbDYyWId4QahzeV+5ce/I2IVHN5LIluyn8LW3+b9jJW8a20v4svD1R6IqTyZrjtz+Yw/tQ+zkqGdfY3vpd3zRpGh6MUBn8B+dQfr4/7xUMxYj3Uu5+h6mqx4oUAoBQCgFAKAUAoBQCgFAKAUAoBQCgFAKAUAoBQCgFAKAUAoBQCgFAa47b+I6LOOAHeWbJHmqDJ/mMdQzrbHp71Vz5L1/GaRoekFAXvsa4d3nERIRtDEz58NR+5gfQzH4U4nM2tU3aG7zf3Ovtg4f3XEncDaaNJPZnGg/Wmf3qjiTsqpvYdLk7fMqvDJ4VJ7+IyKcbqxVl9o8D7j5VgxEK0kuynuvqrp9/HyN+ak/Zdi08F4Xbu4exvXil/2cgGo+zbAYe7Iri4vFYiEXDF0FKPON7d/G3wNapOSynG6Kxx62eO5lSTGvWSSOh1elkZ8MGuzgqsKlCEoaW49MjZpNOCsYFbJcy+F8QeCVZYzhl8+hHiCPEGsOIw8MRTdOpo/y5WcFNWZszg3O1vMAJD3L+Ter8H6fTivHYrYmIou8FvLpr5fS5ozoTj1LKrAjIIIPQjoa5DTTszCfagHXPCrqVYZU9R4EeR8x7KtCbg96OoITitrcupSOSK1gA9Ybvj4YVB7jn210cNVw8Jb84upN8OHzbfevAvFxWbVyjXkHD4Ntc10/wCaQkefa2Mn4E16WlPaFfOyprrm/LTzsbcXVl0MvsuYHjFuQNIJlIXc4HcybZO5x7a6sU0km7mDaP8AFl4eqPQtXPKGuO3P5jD+1D7OSoZ19je+l3fNGkaHoxQGfwH51B+vj/vFQzFiPdS7n6HqarHihQCgFAKAUAoBQCgFAKAUAoBQCgFAKAUAoBQCgFAKAUAoBQCgFAKAUBovtr4j3l+sQO0MIBHkz+mf5e7qOJ6XZFPdouXN+n4zX1DqigN09hnDtNtPORvJKEH6KDOR+87D92iPO7ZqXqRhyXqdXbrw/MNvcAepI0Z9zjUM+4of4qPUtsapacoc1fy/ua34PdzqoVbWOZPDVBrPXOzAZ+s1zsVRoyk5Oq4PpO3w0OzOMG771n3lp4eI5PvvCWX2qgA+htOPrri1+0p+7xafe/pc15XWkz5zlyx3kazwI+tVw0ZLFio6YyTuPIeHTpu2VtPs5ulWas9Hla/w158yaFXddnoa8r1ZvHygFAZ3DeLzwHMUjL+bnKn3qdjWtiMJRxCtUin6+epSVOMtUXbgfP6sQlyoU/7Rc6f3l6j3jPuFedxn/T8orew7v0evg/r5mrPDNZxLtFKrKGUhlIyGByCPMEV52UXFuMlZo1iL43bRNvJbyz+SrlgP3WYKPhW7g6tWOUKih1eXybJi2nk7FQ4hdMuRFwlV/OkiL/UFx9Zru0KUZ51MW30UrfP5GzFJ6zOXZ7NI/GbZpEVDiQBVjEYA7mTwAHn1O9dvDwpwjaEr973vqYseorCTSd9PVG/K2Tyxrjtz+Yw/tQ+zkqGdfY3vpd3zRpGh6MUBn8B+dQfr4/7xUMxYj3Uu5+h6mqx4oUAoBQCgFAKAUAoBQCgFAKAUAoBQCgFAKAUAoBQCgFAKAUAoBQCgFAeXuaOI/KLyebOQ8zFT+bnC/wAoWqo9phqfZ0ow5Ii6kzCgPS3IXD+44dbR4we6DsD1DP8AdCD7i2PhRaHj8bU7SvKXX0yOrtF4f3/DbhMbrH3g88xnXt7wpHxo9CcDU7PERfW3nkaS4HDfuimGZ0i6AtLpQYONlJ/oK5OMngISaqwTl0jd+dvmemqOknmsy02QmTBn4pEPNV7o/wAzj/4ri1uxnlRwr8d5fBfUwPdfsx9S0WUqsgKyd4Py9t/ioA+iuJVhKMrSju9M/nmYSG49yjBckvgxyH8dfH9Jeh9+x9tdHBbXr4ZbvtR5P5P+66GWnWlApHFOSbqLJVRKvmnrfFTv9Ga9Hh9t4WrlJ7r6/XTzsbUcRF65FdljKkqwKkdQRgj3g11oyUleLujOmnocKkCgLVyNzC0Eqwucwu2N/wARj0I9hOx9+fCuLtjZ8a9N1YL98fiuX08jXr0k1vLUv3F7hQdPysW7noD3W/wkG/wNeXwtOT/d2O+v93yNOK6XKzfW98fvXEIpR5KyRt9A2+uuzRqYFe8w7j3pyX1+BlUqXGJ1chi4HGbVblpC2JSNT69jDJ0OSMZHh5V3sJ+ncb0Ekr8Fbz0KY7ceFm49PVG+K3Dy5rjtz+Yw/tQ+zkqGdfY3vpd3zRpGh6MUBn8B+dQfr4/7xUMxYj3Uu5+h6mqx4oUAoBQCgFAKAUAoBQCgFAKAUAoBQCgFAKAUAoBQCgFAKAUAoBQCgIXnTiPyewuJc4IiIU/nN6C/zMKh6GxhKfaVox6nmSh7IUB9FAXwdrV+Ngtt/A3/AO6jM5f/AGih18z4/axfkEFbYgjBGhtx/HTMlbJoLi/MqHDLOOQnvJkiUYySGZj+iqjf6RWCvVnTS7ODk/BebZ0Jya0VyzcKu7GJgtvbzXM3gzgYz7B4e/Tt51x8TSx1WLlWqKnDp8/7+BrTVRq8nZF8s55NIa47qMtssYOSD5Fj6x9gH015mrCne1G8ravT4cF3s1nbgZ1axAoDE4hw2KddMsauPaNx7j1HwrPQxNWg705NfnkTGTi7o1tzjyr8lxLESYmbGD1Q9QCfEdd69dsrav6q9OorSXx+5u0a29k9SrV2jYFAbUuuJS/Jo5JrZLiF4kZivrLlQfSRgc9fWB+ivFUsNS/UShSqunNNpX0dnwat5P4nNUVvWTsyn3cPDpt4ZJLdj+JIpaP6VyV+v3V36U9oUcqsVUXNOz+NkzaTqx1VzM7Lk08Yt1yDgyjI6HEMm49ldSMt5J2sYNou+Fk+71R6Fq55Q1x25/MYf2ofZyVDOvsb30u75o0jQ9GKAz+A/OoP18f94qGYsR7qXc/Q9TVY8UKAUAoBQCgFAKAUAoBQCgFAKAUAoBQCgFAKAUAoBQCgFAKAUAoBQGt+3DiOi0igB3lmyR5qgyf5mSoZ19j096q58l6/jNJUPRigFAKAUByTGRnOM74648cVDvbLUO9sizWHHGUiDh8ARm21nDzP7SfVUdTjGB7K49bAxku2xs7pcNIr5v1ZrSpf5qjLBb3EdowDs11fv6OkHVoJ/FDH1B5+PsArl1KdTGR/YuyoLPlfr1fw63MLTnmsolohudJSORlMzAsVXoAOp8wo6ZPU1xZ0t5SnBWgsrv8ANXrZaIwGSsylioZSw6rkZGdxkeFYXCSipNZPiDsqoKP2hcdiMXyZGDuWBbG4QA53PnnG3vr0mw8DVVXt5qySy63+Rs4em97e4Guq9WbooC7oJoYEuLCcyRhF72HOrQ2PSOg9ATnOMEe7p519jXrOhjKe7Jt7stLq+WfP4Pv10/2ye7UVmV/ivEoZ119z3U+dzGfuT+ZKndT7jv411MNhq1B7u/vQ66rx4rv8DPCEoO17o6+W+Lm0uorlRqMb5K+akFWGfAlSRmt4jEUVWpuD4m8rftN4ayazOUON0aOTUPZ6IIPwJFLnmpbMxKlbdv4o1j2lc7C/ZI4VZYIySC2zO3TVjwAGcfpHPkB2dn4F4dOUtX8CkUOkKAz+A/OoP18f94qGYsR7qXc/Q9TVY8UKAUAoBQCgFAKAUAoBQCgFAKAUAoBQCgFAKAUAoBQCgFAKAUAoBQGiu2riPeX4iB2hhUEeTN6Z/lKfRUcT0uyKe7Rcub9Pxmv6HVFAbb7IOV7ea2lnuIY5NU2lNahsBVGSufMsR+7UWucLamKqQqKEJWy4F9/7m8P/ANzt/wCBandRy/1lf+t+Y/7m8P8A9zt/4FpuofrK/wDW/M192w8sQQQQz28KRgSlHCKADqXKlseRQj96otY6uysVOc5Qm75XVzWllxKSJXEbadYAZgBrx5BuoB8ceQrDWw1Os06ivbRcO+2nmdqUFJ5k1we9jsou/wDRkupFOhc5WJT+M+Pxj5dceWTXOxVGpjanZezTjq/6nyXRc9L87GCcXUlu6JEvYcSNpatdzHXdXPqBuukdCR4L44H5orRrYZYvELDUlanT1tz+vDzZjcd+e5HRFIluXZzIzMXJyWzvmvRxpwjBQSyWVjcUUlY5SXsjDDSSEeRYkfQTURo04u8YpeCIUIrRGPWQsKAybGP0tZRnjjKtIANguoDc+GSQN/EiqVFJwai7Ozt0KzeVr5vQkuIOLeZZrOUhHBZMH0k33R19h89iMda0qCeIpOlioZrJ8n1T69M0zHD963ZrNETcTF3ZyFBYkkKAAM+QHSt6EFCKiuHPMyxVlY6qsSKAUAoBQGbwRgLmAnYCeMk+Q1ioZirq9KS6P0PVFWPFCgFAKAUAoBQCgFAKAUAoBQCgFAKAUAoBQCgFAKAUAoBQCgFAKAGgPLnMvEvlF3PPnIeZiv6OcL/KBVFJcz2mGp9nSjDkiNzU7y5mYZpvLmD0p2f8P7jh1smMExBz55f7oc+7Vj4VK0PH42p2leT628siw1JqigK32icP7/htynisfeDzzGde3vCkfGoeht4Gp2eIi+tvPI83ZqN5cz159VhnwPsqHJcwzK4rxJp5DI+OgAUeqijoqjwArBhqNPD09yL73xb5vqUhBQVkYma2N5cy4zS6Bm23CLiT73BM/wCjG7f0FLmOVanHWSXii18D7Lr6cgyqLdPFnILY9iKc59+mmZo1tq0IL9v7n0Nu8A5PtbW3e3VNayDErPu0u2PS8hucAdMnxJJmxwa+Mq1ZqbemnQ1bzb2W3ELM9oDND1CD76nsI/HHtG/s8ajQ7WF2rTmrVcn8ChXVs8baZEdG/JZSp+g0ujqRnGSvF3OnNTdFjJsbCWZtEMbyN5IpY/HHSouik6kIK8nY2NwXsolNrM9xgTmI9zCG9VuoLsNsnGnG4AJPXozORW2tHtIqHs3zf0Na3Vu8blJFZHU4KsCGHvBpvI7MZRkrxd0dWaby5kjNN5cwb67Mud1vIxbzEC5jX/zVG2ofneY+PuKS0PMbQwToy34+y/h+cC91Y5goBQCgFAKAUAoBQCgFAKAUAoBQCgFAKAUAoBQCgFAKAUAoBQCgPmkUA0igGkUB9oBQCgFAfNIoBpFANIoBpFAMUB9oBQCgFAcZIwwwwBHkRmhKbWhjjh0Oc91Fnz0L/wAqWLdpLmZCIAMAADyG1CrdzlQg+YoBpFANIoBigPtAKAUAoBQCgFAKAUAoBQCgFAKA+McDP/X6hQEXZ8xWsspgjmQyjOYtw4x1ypGQR5VF0ZpYepGO+45cyVqTCKAUAoBQCgFAKAUAoBQCgFAKAUAoCGfmm0GcSllGcyIkjxLjrqlRSgx7TUXRsLC1eXxSflqZ/DuIxTqXhkSRA2nUpyucA7EbHqOlE76GKdOVN2krMyqkoKAUAoBQCgFAKAUBC3fNdnE/dyzqj/kMGVt+mxGd6i6M8cLVkt6Mbol4pAwDDOD5gqfoIyKkwtWyIm/5ps4H7uadI366XDKcdMjI3Gx3G1RdGaGFqzV4xuuhKwTB1DLnB6ZBU/QwBqTC1Z2Z2UIFAKAUAoBQCgFAKAUAoBQCgFAKAUAoBQCgOEsgVSzHCqCSfIDcmhKTbsjS3H0e0ubHixDAzu0ko8VDMWCew9xJox/4ZrHwuehoNVqdTDcsl4cfNX8TdaMCAQcgjIPmKyHnXkVbj3NEtvewWiwRv8o9SQyMuMHfUoQ+zoaq3mbtHCwqUpVHK270+59uubGt7uK2vIRGJziKeOTvEZsgaWBVSpyV8x6Q8MkTfmI4RVKTqUpX3dU1b6k9xS4eOF5I1V2RC2liVDYBONQBx9FGatOKlJKTsQPLvM811YveC3UHD93CJCWcrsAWKgLltvGou7XNqvhoUqypb3K7toZ63HEMfN7Mez5TLt/7epVzHu4f+qX/AKr/AOiFfm+5F8lgLaB5SAzmOd2WFepL6oRjbBx7VHiKi5sfo6fYutvNLhdLPuzZOcY4+sMsduimW5l3SEHGFHV5G30IMHfBJxsDUtmtSoOcXNu0Vq/kub/Gcrya8RC6RwSkDJhBZGPsWQ5DH3hc+yjuRBUpOzbXXX8+J18E5hS8gaW2wXU6WikyjI/5L4BI94Boncmrh3Rnu1NOazv3EZyrzstzPLaTR9xcxsR3esOH07NpbAyQQdvLcZ3wTM2JwTpQVSL3ovjoWi6ZwhMYUsBsGJUE+RIBx78GpNONr56GJwG+ae3indVQyxrIFDFsBlDAEkDfB8qhaF69NU6jgnezsQR5xxxQWJixGwKpPn1pFXUQB5DdffUXzNn9H/4/bJ58V0LbVjRKl2q3MkfC5zGSCdCsR1Cs4VvpBx8aiWhvbNjGWJin+ZEhyVxGCeyhNuV0LGqFB1jYAAqw8D/XOfGi0MWLpVKdWSnr6nGe2ezhYWcSu0lzqEROhR3hBf0hnSB6TdNumKh5LIKSrS/xXay17tCK5q5su7CFZp7W2ZWkEYEdw5bJVm3DQAYwp8fKovLijPhsJSxE9yMnpfNL6kndX/EE0k21qVMiKxSd3ZVLAM2loUzgEnr4UvLkYYwoO/7n5L6s7ucOOGztWmVO8fOFjzjVgF23H5MayN+7Vm7FcLQ7aooN2X587IyOWuLi7tYrhQB3iZKjfSw2YZ9jAj4UTyK4ii6NRwfAjrTiXEHj7w2tqBuRqndWKjOG0rC2MjBxq8areXIyyp0FK28/JfVGDyxzTd30Hfw2tsF1lcPcOGyAD0WAjxHjS8nojJiMLSoT3JSfgl9TMuuP3EVg93JboJI2k1w6yBpWQoNL6Tn0QDnAz7Km7sUjQpzrKnGWTtnbod/B+LXVxbx3CQ24EkYdVaV9s9ASIjUpsrVpU6dRwbeT5L6kxYSs8SO6aHZFZo850MQCVz44ORn2VKNeaSk0ndGr+0Uf6d4d+lB/xJqrO1gP4dXx/wCJterHDNWdrCj/ALQ4bt1kx/6sf/WqS1O1s33FXu+TNg8wXs0MDywxJKUUsULlCQBk6TpO+M7GrM5dCEJzUZO1/EweTeaouIQ94nouu0kROSh8N/FT4H3+IIoncyYvCTw8916cHzMzmHiEkEQkjjRz3kaaWcp98kWMHIVuhYZ26UZjoU41JbsnbJvnor9DF5u45JZWrXIjSTRp1prK+swX0TpOdyOuKMvhaEa9Xs72ufE4zcNYLdpBGztCJhB3jbqV14DaN2x4YxnbNLuxLo01WdJyyva9vvoceSOY2v7f5QY0jGsqEDlyMY9Y6Rjr032xRO4xmHWHqbl7/AyJuJzfLVtkijZO671pS5BQatIBTSckkHG/4reW67uVVKHZb7bve1ra/EjuLc0Sw8QhsRBG3fKWSQyMoGNRwyhD+T4HxqG3cy0sLGdCVVy04W+5MJcXIkRXhi7tiQzpIzFMKWBKmMAgkYznxFTmYHGnutpu/d9yH43zRLBfQWawRt34OiQyMuMZzqUIfLwPjUN5mejhoToyquXs9Pucp+bGgu4rW8hEYnOIpkk7yNmzjSwZVKnJUePrD31N+YWEVSk6lKV7apqz+ZN8a4pHawSXEudEa6jjqfAAZ8SSAPfRuxrUaUqs1COrIyW/vRbm4EEBbRr+Ta214xnHe6cFseGnGds+NQ27XRlVOj2m5vPle3y5GZxfiLw2j3CorGOEyshYqCFXUwBwd9jjapbyKUqanVUG9XYi+D8yTXHDmvUgQOVcxRBi+oqxUBjhcZZfCou7GerhoUq/ZOWWV2dfHOYb21tnuZrW10IF1Ktw5f0mCjA7jHVh40vLkTRw9GtUVOMnd9F9Tnb8av5LZbmK0tmDxCRU+UPrIK6gMGEDPs1fGovLkRKjQjUcJTeTtovqY3NnOE9ikUrWySQyYBlEjLoYjOGXQcbZIwT0PszLbRfDYOFduKlZrhbX4lmu74JbtOWTSsevVn0MAas5GdseNTfK5pxg5T3OtjH4VdXMkSySwxwswz3RdmK56BjpG/mPCibtmWqRpxk1F3XMw+dnY23yeMBpLlxAqk6QVILSZYA6R3Syb4ONuvSonpbmZMIkqm+9I5/T42K9z/ZXlzYSI9pAojHehluC7LoBJ0p3K5JTUMZHWoz4o2sDOjSrJqbzy0tr48yU7LeL/KOHRZOXi+4t+5jT/IU+urIw7Ro9nXfJ5+f3IbnyQrxfhrBWcjX6K41HfoNRA+kioepsYNXwtVXtodXELgcU4lDAwa2Fo/eNFMMTynKthFGV04Ub6skNnGN6jVloReFoSmv3b2V1ovn8DYHFvvEv6p/7TV2cqn7S7yrdkH4Ki/Tk+0aqx0N3an8l+HoSPPPMy2NvqGGmf0IY+pZ/PA3IGQT8B41LdjFg8M687cFqzH7P+WmtYmlnJa7nOuZzuQTvoz7MnOOpJ8AKJFsbiVVluw9mOS+pA8jzmbjfEZH9dMxKD4Ismjby2RfpqFqbWMjuYSlFaPP4fc2TVjkGseBEw8yXcUfqSR6mUdNRRJMn26mb+M1Xidmt+/AQk9U/qjM4ryn8rgM8B7u8hu7kxSDYti5kIVj7+h8CfImjRipYvsp7k84NRuv9qzJXkfm35WjwzDu7yEESxHYnGxZR5Z6jwPvGZTMOLwnYtSjnB6P5Gfy9drFwq3lf1Y7GN29ywgn+lOBjxEHPEyiuMn6lA5xdFsrS4jb/ABVvMJn9CQDVK3eS7kdO9I6+FVZ08Ld1pwfsyVlpwyXwNq8PvFmijmT1ZEV19zDI/rVziTg4ScXwOV3apKjRyKGR1Ksp6EHYigjJxalHVGpOOclXnDHa74bK7Rjdo+rqvXDL0lUe7I8ts1W1ju0cbRxUeyrrPn+aP86F75B5qHELbvCoSVG0SKPVzjIZc76T5HpgjfGTKZzMbhf09TdWaehAduXzCL9sX7KWolwNrY/v3/p+aNi1Y5JWeK38JvVSY+hFbkldLMGeY6B6oOCsaOPdNVW8zbpwl2N46t+n1bXkV7skuxG93w8sT3MxeInYtGTpzg9Bsjf5lIm3tOG8oVuas+/89DYVz6jfon+lWOVHVFG7FPwaf2h/7VqsdDpbW/keCJ3tB/Bl1+pNS9DWwX8iHeQ3LXGpoeExMllcyaLXIYGDQ2FznHe68fu59lReyNnEUITxLTmld9fpb4l6qxzDVPaL+HOG/pQf8QaqzuYD+HV8f+JtarHDNW9rH4Q4b+t/+2OqS1Ozs33FXu+TNh8f+az/AKiT+w1Z6HKo+8j3oovMnAJbZo+K8PH3RY1M8I9WVMDUcD3bj2BhuN4eWZ08PiIVYvD1tOD5fn2Jm45giveHrPCetzahkPrI3yqLKt/z8Rg1N7o144edCu4S5S8f2s+9rP4JuPfF9slGNmfyY+PoyY5P/B9p+yQ/ZrUmDF+/n/qfqU7lD/AcXueHnaKcd/APDxOFHu1D/KqqyZvYr/HwsK3FZP8APzUt3Lw1tPcn/WylU/VRZjX3gsJZB+sqUaNf9qjT5LPvef0XgVLnCUrx2wZUaQiFsIukM20nTWyr9JHSoepvYVJ4Oom7Zr5d5cbPisj3Aia2mhUxM+uQxHJDIuB3TuOjE748MeNTfM0J0oxhvKSefC/XmkVDneQrxnhzBWchX9BdOo9emogfSRUPU3sIr4Wqr20Om8uF4rxKGFgbcWb940MoxPK2Vb0VGV04UbhicNnGMGo1ZeMXhMPKS/dv5XWi+/gXbmngwvLSW2J094uzeTAhlJ9mpRVmro52GrOjVVTkUXgfOVxw90suKxsAPRjuhuCo2Goj1wBj0huNsjOTUXtqdKtg6eITq4Z96/P7ci7c2ODw67IIINnMQRuCO6bcGpehzsKrV4f6l6kV2T/gm3/zftnojPtP+TLw9Ecu1X8E3Puj+2SpI2Z/Kj4+jJLkr8HWn7LF/YKhaGHF+/n3v1M3jPDI7mCSCUZR1wfMeII9oOCPdUtGOlVlSmpx1Rr7s8WaVpOHzuGhsJ/bmUh2ESnP4iMjPjzEY6LvRLgzq47cglWgrOa8ss/F3t58zZ1XOMVVOIrNxRRplEcNu+hyjiN5ZGUNpYjB0ouAfHW2OlVvdm44OGHeau3nmr2X39EWeVgFJbGMb56YqxqK98jU3ZvM9le3MDRXAtZHYRymKXSNDkITldgyHqfJc1RM7ePUa1GE01vLVXXH6MmOc2J4vw91SVkiJ7x1jdlTUcDLAY9/l40epgwtlhaibV3pmjN7R+X3lSO+tMi6t8MpUZaRBvpx+MRuQPHLDBzUyXEx4DERg3SqezL4ElbcwCeweV45Y5O5YPC0bhw+k7ICMuCehH1HIC+RhlQ7Osoppq+TuvjyIzsvm7nhYWVJUaIyMyGNw+NRb0VIy2QR0zvt1pHJGbaK38ReLTTtxRDcvE3V+/EL9JYxGdNtbtHJ6AG4YgLjbOc+LEnbSKhZ5mxXtSoqjRad/ad15fnDvLnxTmqKKMsqXEr4OmNIZiWPgM6ML7yalysc+nhpTdm0l1a+pA8Q4NNZ8R/7RgjaWOVNF1DGMuuQMvGvVhlVOBk9fPaHlmbUK0K1DsJuzXst+jLI/M1rp1LJrbGe6QM0x9ncgawfYQPbVro01hql7NW68PPQhOT+BSLcXPErtQk05IWLIJiiGMBiNtRCp06afaQIS4mziq8XTjQp5pcebJjlS4DRyDDAi6uDhlZSQ07upAYDIKsDmpTNfERtJdy9EQXPnKju4v7H0LyLf0f9cAMYI8Wxt7R6J8MQ+htYLFqK7GrnB/D8+52Jcj5Fw+1Ik+6Jb94QjkIiIrkOQMKGKqmD+WfI0b0RVx/xqlTk5W0zbyy7tSzcctUlt5YpNkeNlJ8sjGR7c1LNOlNwmpR1TKl2S38nyQW08csckTELrR11IfSGCwGcEsMeAAqIs3tpwj2vaQaafK2pP81cRlgWGSGKWb/EAPHGCWMfduWwPZgEDbJAHjUs1sNTjUclJpZavndHGTnGyCk98NePvGG78nyEJGvPwqN5BYOs3plz4eehE9mPAHtoppZY+6e4l1iHxjQZ0KfI+kdvDbx2BGfaGIVSUYxd1FWvzfEwO2iJpbSKKJJJH+Uq5VEZyFEci5OkHG7CkuBl2TJQquUnZW496L4LtO77zPo4znBz9GM59mM1Y5m672InlGXvI5Zyrq81xI7K6srAA91HlW3H3KOM/E1WLvmZ8St2She6SX1fxbKrzLm241BdxJK6PH3dx3cbvgeqGYqD4aDgb/cvbR6m7h7VcJKlJpNO8bu359y+3tyohZyfR0E7AknbwA3J9g3qxzIRbkkUzscjaOxaKRJI5BMzaHVlOCFwRqG48KrHQ6G1GpVt6LurcCb7QW/0dcIAzO8ZVUVSzMSQNgoJqZaGtgvfxb0TMTkvikcfD7dJBKjpEFZDFLqBGx207/Coi8i+LpuVeTjZpvmizWNz3kayaWUMNQVgQwB6agdwcYyD06VZGpOO7Jopnady1NcCG6tRme3fUE2ywyGGM9SrKDjxBPjgGrR0NnYmFPep1PZkZPDefo3QCW3vI58YMAglYlvJcLuPfio3ylTAST/bJNc7oqHPsN1JeWd1JBMEDgiFFMjRRpIrZkKZGtsk6R0AA3OaNm9g5Uo0qlNSV7avK7a4dEbL45dKbOZhkhoXCgBixJUgALjOc+GKs3kcijFqrFdUZXCZg8EbDP3tdiCCPRGxB3B9hqUUqJqTTNe8ycpSW12lzZ5FvNcQi4gA2XEyOGA/J1AH83JxsSBR5HVoYuNWk4VfaSe6/Bq35qT/AGqKW4bLEiu8jmPSiqzMcSKx2UHYAHerM1tmtRxCk3ZK/oSvJzf4C2XBDLbxoykFWVlQAgg7jeiMGK99N82/Ur/aXwOWVrW5tSVninVNYHRZGCgnzCtj4M1RI2tn14RU6dT2Wr+RcrK1WKNIkGERFRR5BRgfUKsc+cnOTk9WUDmlyON2cwSVo4oysjrHIyqT3gAJVT5jPlVG8zp4e36Ocbq7eWa6F0HGo2dI0EjM7Efe5AqgAsSzFcDYYGepIFWuc/sZJNvh1RTubmJ4zYSBJWSLIkdUdlTUSBlgMe/y8aq9Tfw1v0tRNq70zRl9o3AJJFjv7PPyq3ww07mRBvjH42Mk48QWG+RUtcSuAxEYt0avsy+DJKHmhntEuFt5+81xiW37t+8XJAfSpGXAGpgR1x4HovkYXhkqrhvK2dndW6GFzte213ZSQR/d5nAEUKqTKsn4rMp3jA8S2BjIPXFG8jJhIVKNZTeSWr4W+fgZXELNoODNbtlpFsDCAoLFn7koAoAyd6aRKQmp4tTWm9f4nV2WKV4bDE6ukiGTUjKysMyuw2YDqCN6lE7SaliJSTunb0OXaiC3DZo0Vnd9AVFUsxxKjHZR4AE5o3YbOajiIybslf0ZI8lN/gLZSGDJbxoysCrKyqAQQwyNxSOhhxfvpPm2TTMACTsB41JrmvOzsMvEOJM6SIs0+qNmRlDgSSnKlhvsyn41VPM6uPadCkk07LPPTJGxKscoUAoBQCgFAKAUAoBQCgFAKAUAoBQCgFAKAUAoBQCgFAKAUAoBQCgFAKAUAoBQCgFAKAUAoBQCgFAKAUAoBQCgFAKAUAoBQCgP/9k="/>
          <p:cNvSpPr>
            <a:spLocks noChangeAspect="1" noChangeArrowheads="1"/>
          </p:cNvSpPr>
          <p:nvPr/>
        </p:nvSpPr>
        <p:spPr bwMode="auto">
          <a:xfrm>
            <a:off x="0" y="-39928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119" y="1735849"/>
            <a:ext cx="1897446" cy="18118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7738" y="4866312"/>
            <a:ext cx="1917398" cy="1418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4985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</a:rPr>
              <a:t>Real Life Uses </a:t>
            </a:r>
            <a:endParaRPr lang="en-US" sz="60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anose="040409050D0802020404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362" y="1786758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A carpenter uses the centroid of the table to find the center of gravity of the triangular table</a:t>
            </a:r>
          </a:p>
          <a:p>
            <a:r>
              <a:rPr lang="en-US" sz="2400" dirty="0" smtClean="0"/>
              <a:t>When they manufacture Doritos they have to find the centroid.</a:t>
            </a:r>
          </a:p>
          <a:p>
            <a:r>
              <a:rPr lang="en-US" sz="2400" dirty="0" smtClean="0"/>
              <a:t>Many engineers use the centroid to build the </a:t>
            </a:r>
            <a:r>
              <a:rPr lang="en-US" sz="2400" smtClean="0"/>
              <a:t>top of a </a:t>
            </a:r>
            <a:r>
              <a:rPr lang="en-US" sz="2400" dirty="0" smtClean="0"/>
              <a:t>house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492" y="4037752"/>
            <a:ext cx="28575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430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39789" y="52689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Stencil" panose="040409050D0802020404" pitchFamily="82" charset="0"/>
                <a:cs typeface="Aharoni" panose="02010803020104030203" pitchFamily="2" charset="-79"/>
              </a:rPr>
              <a:t>credits</a:t>
            </a:r>
            <a:endParaRPr lang="en-US" sz="7200" dirty="0">
              <a:solidFill>
                <a:schemeClr val="accent3">
                  <a:lumMod val="60000"/>
                  <a:lumOff val="40000"/>
                </a:schemeClr>
              </a:solidFill>
              <a:latin typeface="Stencil" panose="040409050D0802020404" pitchFamily="82" charset="0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1957" y="1692167"/>
            <a:ext cx="8915400" cy="377762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92469" y="2107352"/>
            <a:ext cx="9459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en-US" sz="1400" dirty="0"/>
              <a:t>https://sites.google.com/site/themathematicsbehinddoritos/real-life-examples</a:t>
            </a:r>
          </a:p>
        </p:txBody>
      </p:sp>
    </p:spTree>
    <p:extLst>
      <p:ext uri="{BB962C8B-B14F-4D97-AF65-F5344CB8AC3E}">
        <p14:creationId xmlns:p14="http://schemas.microsoft.com/office/powerpoint/2010/main" val="40810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122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Agency FB</vt:lpstr>
      <vt:lpstr>Aharoni</vt:lpstr>
      <vt:lpstr>Arial Black</vt:lpstr>
      <vt:lpstr>Bradley Hand ITC</vt:lpstr>
      <vt:lpstr>BrowalliaUPC</vt:lpstr>
      <vt:lpstr>Century Gothic</vt:lpstr>
      <vt:lpstr>Edwardian Script ITC</vt:lpstr>
      <vt:lpstr>Harrington</vt:lpstr>
      <vt:lpstr>Stencil</vt:lpstr>
      <vt:lpstr>Verdana</vt:lpstr>
      <vt:lpstr>Wingdings</vt:lpstr>
      <vt:lpstr>Wingdings 2</vt:lpstr>
      <vt:lpstr>Verve</vt:lpstr>
      <vt:lpstr>Median &amp; Centroid, with Centroid theorem</vt:lpstr>
      <vt:lpstr>PowerPoint Presentation</vt:lpstr>
      <vt:lpstr>Real Life Uses </vt:lpstr>
      <vt:lpstr>credits</vt:lpstr>
    </vt:vector>
  </TitlesOfParts>
  <Company>D4JBFX1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Assistant</dc:title>
  <dc:creator>LOPEZ CASTILLO, KAREN (4140231)</dc:creator>
  <cp:lastModifiedBy>Maxwell, Dawn</cp:lastModifiedBy>
  <cp:revision>100</cp:revision>
  <dcterms:created xsi:type="dcterms:W3CDTF">2014-12-02T16:22:00Z</dcterms:created>
  <dcterms:modified xsi:type="dcterms:W3CDTF">2015-10-23T19:07:27Z</dcterms:modified>
</cp:coreProperties>
</file>