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8"/>
  </p:notesMasterIdLst>
  <p:handoutMasterIdLst>
    <p:handoutMasterId r:id="rId9"/>
  </p:handoutMasterIdLst>
  <p:sldIdLst>
    <p:sldId id="258" r:id="rId3"/>
    <p:sldId id="263" r:id="rId4"/>
    <p:sldId id="260" r:id="rId5"/>
    <p:sldId id="261" r:id="rId6"/>
    <p:sldId id="262"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59" d="100"/>
          <a:sy n="59" d="100"/>
        </p:scale>
        <p:origin x="42" y="1158"/>
      </p:cViewPr>
      <p:guideLst/>
    </p:cSldViewPr>
  </p:slideViewPr>
  <p:notesTextViewPr>
    <p:cViewPr>
      <p:scale>
        <a:sx n="1" d="1"/>
        <a:sy n="1" d="1"/>
      </p:scale>
      <p:origin x="0" y="0"/>
    </p:cViewPr>
  </p:notesTextViewPr>
  <p:notesViewPr>
    <p:cSldViewPr snapToGrid="0">
      <p:cViewPr varScale="1">
        <p:scale>
          <a:sx n="65" d="100"/>
          <a:sy n="65" d="100"/>
        </p:scale>
        <p:origin x="2784"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theme" Target="theme/theme1.xml"/><Relationship Id="rId2" Type="http://schemas.openxmlformats.org/officeDocument/2006/relationships/slideMaster" Target="slideMasters/slideMaster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viewProps" Target="viewProps.xml"/><Relationship Id="rId5" Type="http://schemas.openxmlformats.org/officeDocument/2006/relationships/slide" Target="slides/slide3.xml"/><Relationship Id="rId1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EEBDA6D-DC69-4DCE-BAF7-6763517D3376}" type="datetimeFigureOut">
              <a:rPr lang="en-US"/>
              <a:t>10/21/2015</a:t>
            </a:fld>
            <a:endParaRPr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2977E94-A6AB-4E02-8E43-E89F9CF4757F}" type="slidenum">
              <a:rPr/>
              <a:t>‹#›</a:t>
            </a:fld>
            <a:endParaRPr dirty="0"/>
          </a:p>
        </p:txBody>
      </p:sp>
    </p:spTree>
    <p:extLst>
      <p:ext uri="{BB962C8B-B14F-4D97-AF65-F5344CB8AC3E}">
        <p14:creationId xmlns:p14="http://schemas.microsoft.com/office/powerpoint/2010/main" val="21542583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37F6C43-988E-4257-9A1C-C162EF036D58}" type="datetimeFigureOut">
              <a:rPr lang="en-US"/>
              <a:t>10/21/2015</a:t>
            </a:fld>
            <a:endParaRPr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D491D0-8E1B-49C7-849B-A28568D94497}" type="slidenum">
              <a:rPr/>
              <a:t>‹#›</a:t>
            </a:fld>
            <a:endParaRPr dirty="0"/>
          </a:p>
        </p:txBody>
      </p:sp>
    </p:spTree>
    <p:extLst>
      <p:ext uri="{BB962C8B-B14F-4D97-AF65-F5344CB8AC3E}">
        <p14:creationId xmlns:p14="http://schemas.microsoft.com/office/powerpoint/2010/main" val="17263258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inv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Rectangle 8"/>
          <p:cNvSpPr/>
          <p:nvPr/>
        </p:nvSpPr>
        <p:spPr>
          <a:xfrm>
            <a:off x="2832533" y="1371600"/>
            <a:ext cx="9359467" cy="2971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10" name="Rectangle 9"/>
          <p:cNvSpPr/>
          <p:nvPr/>
        </p:nvSpPr>
        <p:spPr>
          <a:xfrm>
            <a:off x="2832533" y="4462272"/>
            <a:ext cx="9359467" cy="10332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 name="Title 1"/>
          <p:cNvSpPr>
            <a:spLocks noGrp="1"/>
          </p:cNvSpPr>
          <p:nvPr>
            <p:ph type="ctrTitle"/>
          </p:nvPr>
        </p:nvSpPr>
        <p:spPr bwMode="black">
          <a:xfrm>
            <a:off x="3175199" y="1943842"/>
            <a:ext cx="8500062" cy="2387600"/>
          </a:xfrm>
        </p:spPr>
        <p:txBody>
          <a:bodyPr anchor="b"/>
          <a:lstStyle>
            <a:lvl1pPr algn="l">
              <a:lnSpc>
                <a:spcPct val="90000"/>
              </a:lnSpc>
              <a:defRPr sz="6000" b="1">
                <a:solidFill>
                  <a:schemeClr val="tx1"/>
                </a:solidFill>
              </a:defRPr>
            </a:lvl1pPr>
          </a:lstStyle>
          <a:p>
            <a:r>
              <a:rPr lang="en-US" smtClean="0"/>
              <a:t>Click to edit Master title style</a:t>
            </a:r>
            <a:endParaRPr/>
          </a:p>
        </p:txBody>
      </p:sp>
      <p:sp>
        <p:nvSpPr>
          <p:cNvPr id="3" name="Subtitle 2"/>
          <p:cNvSpPr>
            <a:spLocks noGrp="1"/>
          </p:cNvSpPr>
          <p:nvPr>
            <p:ph type="subTitle" idx="1"/>
          </p:nvPr>
        </p:nvSpPr>
        <p:spPr>
          <a:xfrm>
            <a:off x="3175199" y="4538659"/>
            <a:ext cx="8500062" cy="865321"/>
          </a:xfrm>
        </p:spPr>
        <p:txBody>
          <a:bodyPr/>
          <a:lstStyle>
            <a:lvl1pPr marL="0" indent="0" algn="l">
              <a:spcBef>
                <a:spcPts val="0"/>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a:p>
        </p:txBody>
      </p:sp>
      <p:sp>
        <p:nvSpPr>
          <p:cNvPr id="11" name="Date Placeholder 10"/>
          <p:cNvSpPr>
            <a:spLocks noGrp="1"/>
          </p:cNvSpPr>
          <p:nvPr>
            <p:ph type="dt" sz="half" idx="10"/>
          </p:nvPr>
        </p:nvSpPr>
        <p:spPr/>
        <p:txBody>
          <a:bodyPr/>
          <a:lstStyle/>
          <a:p>
            <a:fld id="{2CCFE9AC-F15C-4FA0-A6F1-298829FA691D}" type="datetimeFigureOut">
              <a:rPr lang="en-US"/>
              <a:t>10/21/2015</a:t>
            </a:fld>
            <a:endParaRPr dirty="0"/>
          </a:p>
        </p:txBody>
      </p:sp>
      <p:sp>
        <p:nvSpPr>
          <p:cNvPr id="12" name="Footer Placeholder 11"/>
          <p:cNvSpPr>
            <a:spLocks noGrp="1"/>
          </p:cNvSpPr>
          <p:nvPr>
            <p:ph type="ftr" sz="quarter" idx="11"/>
          </p:nvPr>
        </p:nvSpPr>
        <p:spPr/>
        <p:txBody>
          <a:bodyPr/>
          <a:lstStyle/>
          <a:p>
            <a:endParaRPr dirty="0"/>
          </a:p>
        </p:txBody>
      </p:sp>
      <p:sp>
        <p:nvSpPr>
          <p:cNvPr id="13" name="Slide Number Placeholder 12"/>
          <p:cNvSpPr>
            <a:spLocks noGrp="1"/>
          </p:cNvSpPr>
          <p:nvPr>
            <p:ph type="sldNum" sz="quarter" idx="12"/>
          </p:nvPr>
        </p:nvSpPr>
        <p:spPr/>
        <p:txBody>
          <a:bodyPr/>
          <a:lstStyle/>
          <a:p>
            <a:fld id="{BD266BE7-899D-4075-917F-DBDE33B6B692}" type="slidenum">
              <a:rPr/>
              <a:t>‹#›</a:t>
            </a:fld>
            <a:endParaRPr dirty="0"/>
          </a:p>
        </p:txBody>
      </p:sp>
    </p:spTree>
    <p:extLst>
      <p:ext uri="{BB962C8B-B14F-4D97-AF65-F5344CB8AC3E}">
        <p14:creationId xmlns:p14="http://schemas.microsoft.com/office/powerpoint/2010/main" val="3047549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2CCFE9AC-F15C-4FA0-A6F1-298829FA691D}" type="datetimeFigureOut">
              <a:rPr lang="en-US"/>
              <a:t>10/21/2015</a:t>
            </a:fld>
            <a:endParaRPr dirty="0"/>
          </a:p>
        </p:txBody>
      </p:sp>
      <p:sp>
        <p:nvSpPr>
          <p:cNvPr id="5" name="Footer Placeholder 4"/>
          <p:cNvSpPr>
            <a:spLocks noGrp="1"/>
          </p:cNvSpPr>
          <p:nvPr>
            <p:ph type="ftr" sz="quarter" idx="11"/>
          </p:nvPr>
        </p:nvSpPr>
        <p:spPr/>
        <p:txBody>
          <a:bodyPr/>
          <a:lstStyle/>
          <a:p>
            <a:endParaRPr dirty="0"/>
          </a:p>
        </p:txBody>
      </p:sp>
      <p:sp>
        <p:nvSpPr>
          <p:cNvPr id="6" name="Slide Number Placeholder 5"/>
          <p:cNvSpPr>
            <a:spLocks noGrp="1"/>
          </p:cNvSpPr>
          <p:nvPr>
            <p:ph type="sldNum" sz="quarter" idx="12"/>
          </p:nvPr>
        </p:nvSpPr>
        <p:spPr/>
        <p:txBody>
          <a:bodyPr/>
          <a:lstStyle/>
          <a:p>
            <a:fld id="{BD266BE7-899D-4075-917F-DBDE33B6B692}" type="slidenum">
              <a:rPr/>
              <a:t>‹#›</a:t>
            </a:fld>
            <a:endParaRPr dirty="0"/>
          </a:p>
        </p:txBody>
      </p:sp>
    </p:spTree>
    <p:extLst>
      <p:ext uri="{BB962C8B-B14F-4D97-AF65-F5344CB8AC3E}">
        <p14:creationId xmlns:p14="http://schemas.microsoft.com/office/powerpoint/2010/main" val="2664405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378199" y="462249"/>
            <a:ext cx="9693088" cy="571471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a:xfrm>
            <a:off x="378199" y="6356350"/>
            <a:ext cx="1971947" cy="365125"/>
          </a:xfrm>
        </p:spPr>
        <p:txBody>
          <a:bodyPr/>
          <a:lstStyle/>
          <a:p>
            <a:fld id="{2CCFE9AC-F15C-4FA0-A6F1-298829FA691D}" type="datetimeFigureOut">
              <a:rPr lang="en-US"/>
              <a:t>10/21/2015</a:t>
            </a:fld>
            <a:endParaRPr dirty="0"/>
          </a:p>
        </p:txBody>
      </p:sp>
      <p:sp>
        <p:nvSpPr>
          <p:cNvPr id="5" name="Footer Placeholder 4"/>
          <p:cNvSpPr>
            <a:spLocks noGrp="1"/>
          </p:cNvSpPr>
          <p:nvPr>
            <p:ph type="ftr" sz="quarter" idx="11"/>
          </p:nvPr>
        </p:nvSpPr>
        <p:spPr>
          <a:xfrm>
            <a:off x="2382374" y="6356350"/>
            <a:ext cx="5687786" cy="365125"/>
          </a:xfrm>
        </p:spPr>
        <p:txBody>
          <a:bodyPr/>
          <a:lstStyle/>
          <a:p>
            <a:endParaRPr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invGray">
          <a:xfrm rot="5400000">
            <a:off x="7523375" y="2743540"/>
            <a:ext cx="6857433" cy="1371487"/>
          </a:xfrm>
          <a:prstGeom prst="rect">
            <a:avLst/>
          </a:prstGeom>
        </p:spPr>
      </p:pic>
      <p:sp>
        <p:nvSpPr>
          <p:cNvPr id="10" name="Rectangle 9"/>
          <p:cNvSpPr/>
          <p:nvPr/>
        </p:nvSpPr>
        <p:spPr>
          <a:xfrm rot="5400000">
            <a:off x="8267671" y="3370131"/>
            <a:ext cx="6858000" cy="1188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 name="Vertical Title 1"/>
          <p:cNvSpPr>
            <a:spLocks noGrp="1"/>
          </p:cNvSpPr>
          <p:nvPr>
            <p:ph type="title" orient="vert"/>
          </p:nvPr>
        </p:nvSpPr>
        <p:spPr>
          <a:xfrm>
            <a:off x="10266348" y="462249"/>
            <a:ext cx="1370886" cy="5714714"/>
          </a:xfrm>
        </p:spPr>
        <p:txBody>
          <a:bodyPr vert="eaVert"/>
          <a:lstStyle/>
          <a:p>
            <a:r>
              <a:rPr lang="en-US" smtClean="0"/>
              <a:t>Click to edit Master title style</a:t>
            </a:r>
            <a:endParaRPr/>
          </a:p>
        </p:txBody>
      </p:sp>
      <p:sp>
        <p:nvSpPr>
          <p:cNvPr id="6" name="Slide Number Placeholder 5"/>
          <p:cNvSpPr>
            <a:spLocks noGrp="1"/>
          </p:cNvSpPr>
          <p:nvPr>
            <p:ph type="sldNum" sz="quarter" idx="12"/>
          </p:nvPr>
        </p:nvSpPr>
        <p:spPr>
          <a:xfrm>
            <a:off x="8102389" y="6356350"/>
            <a:ext cx="1968898" cy="365125"/>
          </a:xfrm>
        </p:spPr>
        <p:txBody>
          <a:bodyPr/>
          <a:lstStyle/>
          <a:p>
            <a:fld id="{BD266BE7-899D-4075-917F-DBDE33B6B692}" type="slidenum">
              <a:rPr/>
              <a:t>‹#›</a:t>
            </a:fld>
            <a:endParaRPr dirty="0"/>
          </a:p>
        </p:txBody>
      </p:sp>
    </p:spTree>
    <p:extLst>
      <p:ext uri="{BB962C8B-B14F-4D97-AF65-F5344CB8AC3E}">
        <p14:creationId xmlns:p14="http://schemas.microsoft.com/office/powerpoint/2010/main" val="3029411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2CCFE9AC-F15C-4FA0-A6F1-298829FA691D}" type="datetimeFigureOut">
              <a:rPr lang="en-US"/>
              <a:t>10/21/2015</a:t>
            </a:fld>
            <a:endParaRPr dirty="0"/>
          </a:p>
        </p:txBody>
      </p:sp>
      <p:sp>
        <p:nvSpPr>
          <p:cNvPr id="5" name="Footer Placeholder 4"/>
          <p:cNvSpPr>
            <a:spLocks noGrp="1"/>
          </p:cNvSpPr>
          <p:nvPr>
            <p:ph type="ftr" sz="quarter" idx="11"/>
          </p:nvPr>
        </p:nvSpPr>
        <p:spPr/>
        <p:txBody>
          <a:bodyPr/>
          <a:lstStyle/>
          <a:p>
            <a:endParaRPr dirty="0"/>
          </a:p>
        </p:txBody>
      </p:sp>
      <p:sp>
        <p:nvSpPr>
          <p:cNvPr id="6" name="Slide Number Placeholder 5"/>
          <p:cNvSpPr>
            <a:spLocks noGrp="1"/>
          </p:cNvSpPr>
          <p:nvPr>
            <p:ph type="sldNum" sz="quarter" idx="12"/>
          </p:nvPr>
        </p:nvSpPr>
        <p:spPr/>
        <p:txBody>
          <a:bodyPr/>
          <a:lstStyle/>
          <a:p>
            <a:fld id="{BD266BE7-899D-4075-917F-DBDE33B6B692}" type="slidenum">
              <a:rPr/>
              <a:t>‹#›</a:t>
            </a:fld>
            <a:endParaRPr dirty="0"/>
          </a:p>
        </p:txBody>
      </p:sp>
    </p:spTree>
    <p:extLst>
      <p:ext uri="{BB962C8B-B14F-4D97-AF65-F5344CB8AC3E}">
        <p14:creationId xmlns:p14="http://schemas.microsoft.com/office/powerpoint/2010/main" val="541333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bwMode="inv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p:nvSpPr>
        <p:spPr>
          <a:xfrm>
            <a:off x="3502152" y="-20637"/>
            <a:ext cx="7315200" cy="434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9" name="Rectangle 8"/>
          <p:cNvSpPr/>
          <p:nvPr/>
        </p:nvSpPr>
        <p:spPr>
          <a:xfrm>
            <a:off x="3502152" y="4462272"/>
            <a:ext cx="7315200" cy="17190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 name="Title 1"/>
          <p:cNvSpPr>
            <a:spLocks noGrp="1"/>
          </p:cNvSpPr>
          <p:nvPr>
            <p:ph type="title"/>
          </p:nvPr>
        </p:nvSpPr>
        <p:spPr bwMode="black">
          <a:xfrm>
            <a:off x="3838015" y="658346"/>
            <a:ext cx="6597464" cy="3664417"/>
          </a:xfrm>
        </p:spPr>
        <p:txBody>
          <a:bodyPr anchor="b">
            <a:normAutofit/>
          </a:bodyPr>
          <a:lstStyle>
            <a:lvl1pPr>
              <a:lnSpc>
                <a:spcPct val="90000"/>
              </a:lnSpc>
              <a:defRPr sz="5000" b="1">
                <a:solidFill>
                  <a:schemeClr val="tx1"/>
                </a:solidFill>
              </a:defRPr>
            </a:lvl1pPr>
          </a:lstStyle>
          <a:p>
            <a:r>
              <a:rPr lang="en-US" smtClean="0"/>
              <a:t>Click to edit Master title style</a:t>
            </a:r>
            <a:endParaRPr/>
          </a:p>
        </p:txBody>
      </p:sp>
      <p:sp>
        <p:nvSpPr>
          <p:cNvPr id="3" name="Text Placeholder 2"/>
          <p:cNvSpPr>
            <a:spLocks noGrp="1"/>
          </p:cNvSpPr>
          <p:nvPr>
            <p:ph type="body" idx="1"/>
          </p:nvPr>
        </p:nvSpPr>
        <p:spPr>
          <a:xfrm>
            <a:off x="3838014" y="4589463"/>
            <a:ext cx="6597465" cy="1500187"/>
          </a:xfrm>
        </p:spPr>
        <p:txBody>
          <a:bodyPr/>
          <a:lstStyle>
            <a:lvl1pPr marL="0" indent="0">
              <a:spcBef>
                <a:spcPts val="0"/>
              </a:spcBef>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CCFE9AC-F15C-4FA0-A6F1-298829FA691D}" type="datetimeFigureOut">
              <a:rPr lang="en-US"/>
              <a:t>10/21/2015</a:t>
            </a:fld>
            <a:endParaRPr dirty="0"/>
          </a:p>
        </p:txBody>
      </p:sp>
      <p:sp>
        <p:nvSpPr>
          <p:cNvPr id="5" name="Footer Placeholder 4"/>
          <p:cNvSpPr>
            <a:spLocks noGrp="1"/>
          </p:cNvSpPr>
          <p:nvPr>
            <p:ph type="ftr" sz="quarter" idx="11"/>
          </p:nvPr>
        </p:nvSpPr>
        <p:spPr/>
        <p:txBody>
          <a:bodyPr/>
          <a:lstStyle/>
          <a:p>
            <a:endParaRPr dirty="0"/>
          </a:p>
        </p:txBody>
      </p:sp>
      <p:sp>
        <p:nvSpPr>
          <p:cNvPr id="6" name="Slide Number Placeholder 5"/>
          <p:cNvSpPr>
            <a:spLocks noGrp="1"/>
          </p:cNvSpPr>
          <p:nvPr>
            <p:ph type="sldNum" sz="quarter" idx="12"/>
          </p:nvPr>
        </p:nvSpPr>
        <p:spPr/>
        <p:txBody>
          <a:bodyPr/>
          <a:lstStyle/>
          <a:p>
            <a:fld id="{BD266BE7-899D-4075-917F-DBDE33B6B692}" type="slidenum">
              <a:rPr/>
              <a:t>‹#›</a:t>
            </a:fld>
            <a:endParaRPr dirty="0"/>
          </a:p>
        </p:txBody>
      </p:sp>
    </p:spTree>
    <p:extLst>
      <p:ext uri="{BB962C8B-B14F-4D97-AF65-F5344CB8AC3E}">
        <p14:creationId xmlns:p14="http://schemas.microsoft.com/office/powerpoint/2010/main" val="4282452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280160" y="2194560"/>
            <a:ext cx="4489704" cy="398678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6415368" y="2194560"/>
            <a:ext cx="4493424" cy="398678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2CCFE9AC-F15C-4FA0-A6F1-298829FA691D}" type="datetimeFigureOut">
              <a:rPr lang="en-US"/>
              <a:t>10/21/2015</a:t>
            </a:fld>
            <a:endParaRPr dirty="0"/>
          </a:p>
        </p:txBody>
      </p:sp>
      <p:sp>
        <p:nvSpPr>
          <p:cNvPr id="6" name="Footer Placeholder 5"/>
          <p:cNvSpPr>
            <a:spLocks noGrp="1"/>
          </p:cNvSpPr>
          <p:nvPr>
            <p:ph type="ftr" sz="quarter" idx="11"/>
          </p:nvPr>
        </p:nvSpPr>
        <p:spPr/>
        <p:txBody>
          <a:bodyPr/>
          <a:lstStyle/>
          <a:p>
            <a:endParaRPr dirty="0"/>
          </a:p>
        </p:txBody>
      </p:sp>
      <p:sp>
        <p:nvSpPr>
          <p:cNvPr id="7" name="Slide Number Placeholder 6"/>
          <p:cNvSpPr>
            <a:spLocks noGrp="1"/>
          </p:cNvSpPr>
          <p:nvPr>
            <p:ph type="sldNum" sz="quarter" idx="12"/>
          </p:nvPr>
        </p:nvSpPr>
        <p:spPr/>
        <p:txBody>
          <a:bodyPr/>
          <a:lstStyle/>
          <a:p>
            <a:fld id="{BD266BE7-899D-4075-917F-DBDE33B6B692}" type="slidenum">
              <a:rPr/>
              <a:t>‹#›</a:t>
            </a:fld>
            <a:endParaRPr dirty="0"/>
          </a:p>
        </p:txBody>
      </p:sp>
    </p:spTree>
    <p:extLst>
      <p:ext uri="{BB962C8B-B14F-4D97-AF65-F5344CB8AC3E}">
        <p14:creationId xmlns:p14="http://schemas.microsoft.com/office/powerpoint/2010/main" val="3201040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Text Placeholder 2"/>
          <p:cNvSpPr>
            <a:spLocks noGrp="1"/>
          </p:cNvSpPr>
          <p:nvPr>
            <p:ph type="body" idx="1"/>
          </p:nvPr>
        </p:nvSpPr>
        <p:spPr>
          <a:xfrm>
            <a:off x="1280160" y="1828456"/>
            <a:ext cx="4489704" cy="83069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80160" y="2743194"/>
            <a:ext cx="4489704" cy="343376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419088" y="1828456"/>
            <a:ext cx="4489704" cy="83069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419088" y="2743194"/>
            <a:ext cx="4489704" cy="343376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2CCFE9AC-F15C-4FA0-A6F1-298829FA691D}" type="datetimeFigureOut">
              <a:rPr lang="en-US"/>
              <a:t>10/21/2015</a:t>
            </a:fld>
            <a:endParaRPr dirty="0"/>
          </a:p>
        </p:txBody>
      </p:sp>
      <p:sp>
        <p:nvSpPr>
          <p:cNvPr id="8" name="Footer Placeholder 7"/>
          <p:cNvSpPr>
            <a:spLocks noGrp="1"/>
          </p:cNvSpPr>
          <p:nvPr>
            <p:ph type="ftr" sz="quarter" idx="11"/>
          </p:nvPr>
        </p:nvSpPr>
        <p:spPr/>
        <p:txBody>
          <a:bodyPr/>
          <a:lstStyle/>
          <a:p>
            <a:endParaRPr dirty="0"/>
          </a:p>
        </p:txBody>
      </p:sp>
      <p:sp>
        <p:nvSpPr>
          <p:cNvPr id="9" name="Slide Number Placeholder 8"/>
          <p:cNvSpPr>
            <a:spLocks noGrp="1"/>
          </p:cNvSpPr>
          <p:nvPr>
            <p:ph type="sldNum" sz="quarter" idx="12"/>
          </p:nvPr>
        </p:nvSpPr>
        <p:spPr/>
        <p:txBody>
          <a:bodyPr/>
          <a:lstStyle/>
          <a:p>
            <a:fld id="{BD266BE7-899D-4075-917F-DBDE33B6B692}" type="slidenum">
              <a:rPr/>
              <a:t>‹#›</a:t>
            </a:fld>
            <a:endParaRPr dirty="0"/>
          </a:p>
        </p:txBody>
      </p:sp>
    </p:spTree>
    <p:extLst>
      <p:ext uri="{BB962C8B-B14F-4D97-AF65-F5344CB8AC3E}">
        <p14:creationId xmlns:p14="http://schemas.microsoft.com/office/powerpoint/2010/main" val="4261286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2CCFE9AC-F15C-4FA0-A6F1-298829FA691D}" type="datetimeFigureOut">
              <a:rPr lang="en-US"/>
              <a:t>10/21/2015</a:t>
            </a:fld>
            <a:endParaRPr dirty="0"/>
          </a:p>
        </p:txBody>
      </p:sp>
      <p:sp>
        <p:nvSpPr>
          <p:cNvPr id="4" name="Footer Placeholder 3"/>
          <p:cNvSpPr>
            <a:spLocks noGrp="1"/>
          </p:cNvSpPr>
          <p:nvPr>
            <p:ph type="ftr" sz="quarter" idx="11"/>
          </p:nvPr>
        </p:nvSpPr>
        <p:spPr/>
        <p:txBody>
          <a:bodyPr/>
          <a:lstStyle/>
          <a:p>
            <a:endParaRPr dirty="0"/>
          </a:p>
        </p:txBody>
      </p:sp>
      <p:sp>
        <p:nvSpPr>
          <p:cNvPr id="5" name="Slide Number Placeholder 4"/>
          <p:cNvSpPr>
            <a:spLocks noGrp="1"/>
          </p:cNvSpPr>
          <p:nvPr>
            <p:ph type="sldNum" sz="quarter" idx="12"/>
          </p:nvPr>
        </p:nvSpPr>
        <p:spPr/>
        <p:txBody>
          <a:bodyPr/>
          <a:lstStyle/>
          <a:p>
            <a:fld id="{BD266BE7-899D-4075-917F-DBDE33B6B692}" type="slidenum">
              <a:rPr/>
              <a:t>‹#›</a:t>
            </a:fld>
            <a:endParaRPr dirty="0"/>
          </a:p>
        </p:txBody>
      </p:sp>
    </p:spTree>
    <p:extLst>
      <p:ext uri="{BB962C8B-B14F-4D97-AF65-F5344CB8AC3E}">
        <p14:creationId xmlns:p14="http://schemas.microsoft.com/office/powerpoint/2010/main" val="2641611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CFE9AC-F15C-4FA0-A6F1-298829FA691D}" type="datetimeFigureOut">
              <a:rPr lang="en-US"/>
              <a:t>10/21/2015</a:t>
            </a:fld>
            <a:endParaRPr dirty="0"/>
          </a:p>
        </p:txBody>
      </p:sp>
      <p:sp>
        <p:nvSpPr>
          <p:cNvPr id="3" name="Footer Placeholder 2"/>
          <p:cNvSpPr>
            <a:spLocks noGrp="1"/>
          </p:cNvSpPr>
          <p:nvPr>
            <p:ph type="ftr" sz="quarter" idx="11"/>
          </p:nvPr>
        </p:nvSpPr>
        <p:spPr/>
        <p:txBody>
          <a:bodyPr/>
          <a:lstStyle/>
          <a:p>
            <a:endParaRPr dirty="0"/>
          </a:p>
        </p:txBody>
      </p:sp>
      <p:sp>
        <p:nvSpPr>
          <p:cNvPr id="4" name="Slide Number Placeholder 3"/>
          <p:cNvSpPr>
            <a:spLocks noGrp="1"/>
          </p:cNvSpPr>
          <p:nvPr>
            <p:ph type="sldNum" sz="quarter" idx="12"/>
          </p:nvPr>
        </p:nvSpPr>
        <p:spPr/>
        <p:txBody>
          <a:bodyPr/>
          <a:lstStyle/>
          <a:p>
            <a:fld id="{BD266BE7-899D-4075-917F-DBDE33B6B692}" type="slidenum">
              <a:rPr/>
              <a:t>‹#›</a:t>
            </a:fld>
            <a:endParaRPr dirty="0"/>
          </a:p>
        </p:txBody>
      </p:sp>
    </p:spTree>
    <p:extLst>
      <p:ext uri="{BB962C8B-B14F-4D97-AF65-F5344CB8AC3E}">
        <p14:creationId xmlns:p14="http://schemas.microsoft.com/office/powerpoint/2010/main" val="1830296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lvl1pPr>
              <a:defRPr sz="3000"/>
            </a:lvl1pPr>
          </a:lstStyle>
          <a:p>
            <a:r>
              <a:rPr lang="en-US" smtClean="0"/>
              <a:t>Click to edit Master title style</a:t>
            </a:r>
            <a:endParaRPr/>
          </a:p>
        </p:txBody>
      </p:sp>
      <p:sp>
        <p:nvSpPr>
          <p:cNvPr id="3" name="Content Placeholder 2"/>
          <p:cNvSpPr>
            <a:spLocks noGrp="1"/>
          </p:cNvSpPr>
          <p:nvPr>
            <p:ph idx="1"/>
          </p:nvPr>
        </p:nvSpPr>
        <p:spPr>
          <a:xfrm>
            <a:off x="5518896" y="2465294"/>
            <a:ext cx="5389895" cy="4392706"/>
          </a:xfrm>
        </p:spPr>
        <p:txBody>
          <a:bodyPr>
            <a:normAutofit/>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1291818" y="2465294"/>
            <a:ext cx="3834874" cy="3711669"/>
          </a:xfrm>
        </p:spPr>
        <p:txBody>
          <a:bodyPr>
            <a:normAutofit/>
          </a:bodyPr>
          <a:lstStyle>
            <a:lvl1pPr marL="0" indent="0">
              <a:spcBef>
                <a:spcPts val="1500"/>
              </a:spcBef>
              <a:buNone/>
              <a:defRPr sz="2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CCFE9AC-F15C-4FA0-A6F1-298829FA691D}" type="datetimeFigureOut">
              <a:rPr lang="en-US"/>
              <a:t>10/21/2015</a:t>
            </a:fld>
            <a:endParaRPr dirty="0"/>
          </a:p>
        </p:txBody>
      </p:sp>
      <p:sp>
        <p:nvSpPr>
          <p:cNvPr id="6" name="Footer Placeholder 5"/>
          <p:cNvSpPr>
            <a:spLocks noGrp="1"/>
          </p:cNvSpPr>
          <p:nvPr>
            <p:ph type="ftr" sz="quarter" idx="11"/>
          </p:nvPr>
        </p:nvSpPr>
        <p:spPr/>
        <p:txBody>
          <a:bodyPr/>
          <a:lstStyle/>
          <a:p>
            <a:endParaRPr dirty="0"/>
          </a:p>
        </p:txBody>
      </p:sp>
      <p:sp>
        <p:nvSpPr>
          <p:cNvPr id="7" name="Slide Number Placeholder 6"/>
          <p:cNvSpPr>
            <a:spLocks noGrp="1"/>
          </p:cNvSpPr>
          <p:nvPr>
            <p:ph type="sldNum" sz="quarter" idx="12"/>
          </p:nvPr>
        </p:nvSpPr>
        <p:spPr/>
        <p:txBody>
          <a:bodyPr/>
          <a:lstStyle/>
          <a:p>
            <a:fld id="{BD266BE7-899D-4075-917F-DBDE33B6B692}" type="slidenum">
              <a:rPr/>
              <a:t>‹#›</a:t>
            </a:fld>
            <a:endParaRPr dirty="0"/>
          </a:p>
        </p:txBody>
      </p:sp>
    </p:spTree>
    <p:extLst>
      <p:ext uri="{BB962C8B-B14F-4D97-AF65-F5344CB8AC3E}">
        <p14:creationId xmlns:p14="http://schemas.microsoft.com/office/powerpoint/2010/main" val="3114742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lvl1pPr>
              <a:defRPr sz="3000"/>
            </a:lvl1pPr>
          </a:lstStyle>
          <a:p>
            <a:r>
              <a:rPr lang="en-US" smtClean="0"/>
              <a:t>Click to edit Master title style</a:t>
            </a:r>
            <a:endParaRPr/>
          </a:p>
        </p:txBody>
      </p:sp>
      <p:sp>
        <p:nvSpPr>
          <p:cNvPr id="3" name="Picture Placeholder 2"/>
          <p:cNvSpPr>
            <a:spLocks noGrp="1"/>
          </p:cNvSpPr>
          <p:nvPr>
            <p:ph type="pic" idx="1"/>
          </p:nvPr>
        </p:nvSpPr>
        <p:spPr>
          <a:xfrm>
            <a:off x="5518896" y="1828456"/>
            <a:ext cx="5389895" cy="5029544"/>
          </a:xfrm>
        </p:spPr>
        <p:txBody>
          <a:bodyPr tIns="137160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dirty="0"/>
          </a:p>
        </p:txBody>
      </p:sp>
      <p:sp>
        <p:nvSpPr>
          <p:cNvPr id="4" name="Text Placeholder 3"/>
          <p:cNvSpPr>
            <a:spLocks noGrp="1"/>
          </p:cNvSpPr>
          <p:nvPr>
            <p:ph type="body" sz="half" idx="2"/>
          </p:nvPr>
        </p:nvSpPr>
        <p:spPr>
          <a:xfrm>
            <a:off x="1291819" y="2465293"/>
            <a:ext cx="3834874" cy="3711669"/>
          </a:xfrm>
        </p:spPr>
        <p:txBody>
          <a:bodyPr>
            <a:normAutofit/>
          </a:bodyPr>
          <a:lstStyle>
            <a:lvl1pPr marL="0" indent="0">
              <a:buNone/>
              <a:defRPr sz="2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CCFE9AC-F15C-4FA0-A6F1-298829FA691D}" type="datetimeFigureOut">
              <a:rPr lang="en-US"/>
              <a:t>10/21/2015</a:t>
            </a:fld>
            <a:endParaRPr dirty="0"/>
          </a:p>
        </p:txBody>
      </p:sp>
      <p:sp>
        <p:nvSpPr>
          <p:cNvPr id="6" name="Footer Placeholder 5"/>
          <p:cNvSpPr>
            <a:spLocks noGrp="1"/>
          </p:cNvSpPr>
          <p:nvPr>
            <p:ph type="ftr" sz="quarter" idx="11"/>
          </p:nvPr>
        </p:nvSpPr>
        <p:spPr/>
        <p:txBody>
          <a:bodyPr/>
          <a:lstStyle/>
          <a:p>
            <a:endParaRPr dirty="0"/>
          </a:p>
        </p:txBody>
      </p:sp>
      <p:sp>
        <p:nvSpPr>
          <p:cNvPr id="7" name="Slide Number Placeholder 6"/>
          <p:cNvSpPr>
            <a:spLocks noGrp="1"/>
          </p:cNvSpPr>
          <p:nvPr>
            <p:ph type="sldNum" sz="quarter" idx="12"/>
          </p:nvPr>
        </p:nvSpPr>
        <p:spPr/>
        <p:txBody>
          <a:bodyPr/>
          <a:lstStyle/>
          <a:p>
            <a:fld id="{BD266BE7-899D-4075-917F-DBDE33B6B692}" type="slidenum">
              <a:rPr/>
              <a:t>‹#›</a:t>
            </a:fld>
            <a:endParaRPr dirty="0"/>
          </a:p>
        </p:txBody>
      </p:sp>
    </p:spTree>
    <p:extLst>
      <p:ext uri="{BB962C8B-B14F-4D97-AF65-F5344CB8AC3E}">
        <p14:creationId xmlns:p14="http://schemas.microsoft.com/office/powerpoint/2010/main" val="4161366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347472"/>
            <a:ext cx="12188952" cy="1188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pic>
        <p:nvPicPr>
          <p:cNvPr id="8" name="Picture 7"/>
          <p:cNvPicPr>
            <a:picLocks noChangeAspect="1"/>
          </p:cNvPicPr>
          <p:nvPr/>
        </p:nvPicPr>
        <p:blipFill>
          <a:blip r:embed="rId13">
            <a:extLst>
              <a:ext uri="{28A0092B-C50C-407E-A947-70E740481C1C}">
                <a14:useLocalDpi xmlns:a14="http://schemas.microsoft.com/office/drawing/2010/main" val="0"/>
              </a:ext>
            </a:extLst>
          </a:blip>
          <a:stretch>
            <a:fillRect/>
          </a:stretch>
        </p:blipFill>
        <p:spPr bwMode="invGray">
          <a:xfrm>
            <a:off x="0" y="457200"/>
            <a:ext cx="12188952" cy="1371257"/>
          </a:xfrm>
          <a:prstGeom prst="rect">
            <a:avLst/>
          </a:prstGeom>
        </p:spPr>
      </p:pic>
      <p:sp>
        <p:nvSpPr>
          <p:cNvPr id="2" name="Title Placeholder 1"/>
          <p:cNvSpPr>
            <a:spLocks noGrp="1"/>
          </p:cNvSpPr>
          <p:nvPr>
            <p:ph type="title"/>
          </p:nvPr>
        </p:nvSpPr>
        <p:spPr bwMode="black">
          <a:xfrm>
            <a:off x="1280160" y="466343"/>
            <a:ext cx="9628632" cy="1362113"/>
          </a:xfrm>
          <a:prstGeom prst="rect">
            <a:avLst/>
          </a:prstGeom>
        </p:spPr>
        <p:txBody>
          <a:bodyPr vert="horz" lIns="91440" tIns="45720" rIns="91440" bIns="45720" rtlCol="0" anchor="ctr">
            <a:normAutofit/>
          </a:bodyPr>
          <a:lstStyle/>
          <a:p>
            <a:r>
              <a:rPr lang="en-US" smtClean="0"/>
              <a:t>Click to edit Master title style</a:t>
            </a:r>
            <a:endParaRPr/>
          </a:p>
        </p:txBody>
      </p:sp>
      <p:sp>
        <p:nvSpPr>
          <p:cNvPr id="3" name="Text Placeholder 2"/>
          <p:cNvSpPr>
            <a:spLocks noGrp="1"/>
          </p:cNvSpPr>
          <p:nvPr>
            <p:ph type="body" idx="1"/>
          </p:nvPr>
        </p:nvSpPr>
        <p:spPr>
          <a:xfrm>
            <a:off x="1280160" y="2190749"/>
            <a:ext cx="9628632" cy="398621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1280160" y="6356350"/>
            <a:ext cx="1971947"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CFE9AC-F15C-4FA0-A6F1-298829FA691D}" type="datetimeFigureOut">
              <a:rPr lang="en-US"/>
              <a:t>10/21/2015</a:t>
            </a:fld>
            <a:endParaRPr dirty="0"/>
          </a:p>
        </p:txBody>
      </p:sp>
      <p:sp>
        <p:nvSpPr>
          <p:cNvPr id="5" name="Footer Placeholder 4"/>
          <p:cNvSpPr>
            <a:spLocks noGrp="1"/>
          </p:cNvSpPr>
          <p:nvPr>
            <p:ph type="ftr" sz="quarter" idx="3"/>
          </p:nvPr>
        </p:nvSpPr>
        <p:spPr>
          <a:xfrm>
            <a:off x="3252107" y="6356350"/>
            <a:ext cx="5687786"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dirty="0"/>
          </a:p>
        </p:txBody>
      </p:sp>
      <p:sp>
        <p:nvSpPr>
          <p:cNvPr id="6" name="Slide Number Placeholder 5"/>
          <p:cNvSpPr>
            <a:spLocks noGrp="1"/>
          </p:cNvSpPr>
          <p:nvPr>
            <p:ph type="sldNum" sz="quarter" idx="4"/>
          </p:nvPr>
        </p:nvSpPr>
        <p:spPr>
          <a:xfrm>
            <a:off x="8939894" y="6356350"/>
            <a:ext cx="1968898"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266BE7-899D-4075-917F-DBDE33B6B692}" type="slidenum">
              <a:rPr/>
              <a:t>‹#›</a:t>
            </a:fld>
            <a:endParaRPr dirty="0"/>
          </a:p>
        </p:txBody>
      </p:sp>
    </p:spTree>
    <p:extLst>
      <p:ext uri="{BB962C8B-B14F-4D97-AF65-F5344CB8AC3E}">
        <p14:creationId xmlns:p14="http://schemas.microsoft.com/office/powerpoint/2010/main" val="28719210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5000"/>
        </a:lnSpc>
        <a:spcBef>
          <a:spcPct val="0"/>
        </a:spcBef>
        <a:buNone/>
        <a:defRPr sz="3000" kern="1200">
          <a:solidFill>
            <a:schemeClr val="bg1"/>
          </a:solidFill>
          <a:latin typeface="+mj-lt"/>
          <a:ea typeface="+mj-ea"/>
          <a:cs typeface="+mj-cs"/>
        </a:defRPr>
      </a:lvl1pPr>
    </p:titleStyle>
    <p:bodyStyle>
      <a:lvl1pPr marL="228600" indent="-228600" algn="l" defTabSz="914400" rtl="0" eaLnBrk="1" latinLnBrk="0" hangingPunct="1">
        <a:lnSpc>
          <a:spcPct val="100000"/>
        </a:lnSpc>
        <a:spcBef>
          <a:spcPts val="1500"/>
        </a:spcBef>
        <a:buFont typeface="Wingdings" panose="05000000000000000000" pitchFamily="2" charset="2"/>
        <a:buChar char="§"/>
        <a:defRPr sz="2200" kern="1200">
          <a:solidFill>
            <a:schemeClr val="tx1"/>
          </a:solidFill>
          <a:latin typeface="+mn-lt"/>
          <a:ea typeface="+mn-ea"/>
          <a:cs typeface="+mn-cs"/>
        </a:defRPr>
      </a:lvl1pPr>
      <a:lvl2pPr marL="685800" indent="-228600" algn="l" defTabSz="914400" rtl="0" eaLnBrk="1" latinLnBrk="0" hangingPunct="1">
        <a:lnSpc>
          <a:spcPct val="100000"/>
        </a:lnSpc>
        <a:spcBef>
          <a:spcPts val="300"/>
        </a:spcBef>
        <a:buFont typeface="Wingdings" panose="05000000000000000000" pitchFamily="2"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300"/>
        </a:spcBef>
        <a:buFont typeface="Wingdings" panose="05000000000000000000" pitchFamily="2"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6pPr>
      <a:lvl7pPr marL="29718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7pPr>
      <a:lvl8pPr marL="34290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8pPr>
      <a:lvl9pPr marL="38862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9.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Equiangular and equilateral triangle and there postulate </a:t>
            </a:r>
            <a:br>
              <a:rPr lang="en-US" dirty="0" smtClean="0"/>
            </a:br>
            <a:endParaRPr lang="en-US" dirty="0"/>
          </a:p>
        </p:txBody>
      </p:sp>
      <p:sp>
        <p:nvSpPr>
          <p:cNvPr id="3" name="Subtitle 2"/>
          <p:cNvSpPr>
            <a:spLocks noGrp="1"/>
          </p:cNvSpPr>
          <p:nvPr>
            <p:ph type="subTitle" idx="1"/>
          </p:nvPr>
        </p:nvSpPr>
        <p:spPr/>
        <p:txBody>
          <a:bodyPr/>
          <a:lstStyle/>
          <a:p>
            <a:r>
              <a:rPr lang="en-US" dirty="0" smtClean="0"/>
              <a:t>By Jaqueline Hernandez </a:t>
            </a:r>
          </a:p>
          <a:p>
            <a:r>
              <a:rPr lang="en-US" dirty="0" smtClean="0"/>
              <a:t>Period-6</a:t>
            </a:r>
            <a:endParaRPr lang="en-US" dirty="0"/>
          </a:p>
        </p:txBody>
      </p:sp>
    </p:spTree>
    <p:extLst>
      <p:ext uri="{BB962C8B-B14F-4D97-AF65-F5344CB8AC3E}">
        <p14:creationId xmlns:p14="http://schemas.microsoft.com/office/powerpoint/2010/main" val="1732698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Diagram of an equiangular and equilateral triangle </a:t>
            </a:r>
            <a:endParaRPr lang="en-US" dirty="0"/>
          </a:p>
        </p:txBody>
      </p:sp>
      <p:pic>
        <p:nvPicPr>
          <p:cNvPr id="6" name="Content Placeholder 5"/>
          <p:cNvPicPr>
            <a:picLocks noGrp="1" noChangeAspect="1"/>
          </p:cNvPicPr>
          <p:nvPr>
            <p:ph idx="1"/>
          </p:nvPr>
        </p:nvPicPr>
        <p:blipFill>
          <a:blip r:embed="rId2"/>
          <a:stretch>
            <a:fillRect/>
          </a:stretch>
        </p:blipFill>
        <p:spPr>
          <a:xfrm>
            <a:off x="1280160" y="2759965"/>
            <a:ext cx="2842043" cy="2565064"/>
          </a:xfrm>
          <a:prstGeom prst="rect">
            <a:avLst/>
          </a:prstGeom>
          <a:ln w="228600" cap="sq" cmpd="thickThin">
            <a:solidFill>
              <a:srgbClr val="000000"/>
            </a:solidFill>
            <a:prstDash val="solid"/>
            <a:miter lim="800000"/>
          </a:ln>
          <a:effectLst>
            <a:innerShdw blurRad="76200">
              <a:srgbClr val="000000"/>
            </a:innerShdw>
          </a:effectLst>
        </p:spPr>
      </p:pic>
      <p:pic>
        <p:nvPicPr>
          <p:cNvPr id="7" name="Picture 6"/>
          <p:cNvPicPr>
            <a:picLocks noChangeAspect="1"/>
          </p:cNvPicPr>
          <p:nvPr/>
        </p:nvPicPr>
        <p:blipFill>
          <a:blip r:embed="rId3"/>
          <a:stretch>
            <a:fillRect/>
          </a:stretch>
        </p:blipFill>
        <p:spPr>
          <a:xfrm>
            <a:off x="6422356" y="2262228"/>
            <a:ext cx="2882064" cy="2934465"/>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169427447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noAutofit/>
          </a:bodyPr>
          <a:lstStyle/>
          <a:p>
            <a:r>
              <a:rPr lang="en-US" sz="4400" dirty="0" smtClean="0"/>
              <a:t>Equilateral and Equiangular  </a:t>
            </a:r>
            <a:br>
              <a:rPr lang="en-US" sz="4400" dirty="0" smtClean="0"/>
            </a:br>
            <a:r>
              <a:rPr lang="en-US" sz="4400" dirty="0" smtClean="0"/>
              <a:t>triangle definition </a:t>
            </a:r>
            <a:endParaRPr lang="en-US" sz="4400" dirty="0"/>
          </a:p>
        </p:txBody>
      </p:sp>
      <p:sp>
        <p:nvSpPr>
          <p:cNvPr id="14" name="Content Placeholder 13"/>
          <p:cNvSpPr>
            <a:spLocks noGrp="1"/>
          </p:cNvSpPr>
          <p:nvPr>
            <p:ph idx="1"/>
          </p:nvPr>
        </p:nvSpPr>
        <p:spPr/>
        <p:txBody>
          <a:bodyPr>
            <a:normAutofit/>
          </a:bodyPr>
          <a:lstStyle/>
          <a:p>
            <a:pPr marL="0" indent="0">
              <a:buNone/>
            </a:pPr>
            <a:endParaRPr lang="en-US" sz="3200" dirty="0" smtClean="0"/>
          </a:p>
          <a:p>
            <a:r>
              <a:rPr lang="en-US" sz="3200" dirty="0"/>
              <a:t>An </a:t>
            </a:r>
            <a:r>
              <a:rPr lang="en-US" sz="3200" b="1" dirty="0"/>
              <a:t>equiangular triangle</a:t>
            </a:r>
            <a:r>
              <a:rPr lang="en-US" sz="3200" dirty="0"/>
              <a:t> is a </a:t>
            </a:r>
            <a:r>
              <a:rPr lang="en-US" sz="3200" b="1" dirty="0"/>
              <a:t>triangle</a:t>
            </a:r>
            <a:r>
              <a:rPr lang="en-US" sz="3200" dirty="0"/>
              <a:t> where all three interior angles are equal in measure. Because the interior angles of any </a:t>
            </a:r>
            <a:r>
              <a:rPr lang="en-US" sz="3200" b="1" dirty="0"/>
              <a:t>triangle</a:t>
            </a:r>
            <a:r>
              <a:rPr lang="en-US" sz="3200" dirty="0"/>
              <a:t> always add up to 180°, each angle is always a third of that, or 60°</a:t>
            </a:r>
            <a:endParaRPr lang="en-US" sz="3200" dirty="0" smtClean="0"/>
          </a:p>
          <a:p>
            <a:r>
              <a:rPr lang="en-US" sz="3200" dirty="0"/>
              <a:t>A</a:t>
            </a:r>
            <a:r>
              <a:rPr lang="en-US" sz="3200" dirty="0" smtClean="0"/>
              <a:t>n</a:t>
            </a:r>
            <a:r>
              <a:rPr lang="en-US" sz="3200" dirty="0"/>
              <a:t> </a:t>
            </a:r>
            <a:r>
              <a:rPr lang="en-US" sz="3200" b="1" dirty="0"/>
              <a:t>equilateral triangle</a:t>
            </a:r>
            <a:r>
              <a:rPr lang="en-US" sz="3200" dirty="0"/>
              <a:t> is </a:t>
            </a:r>
            <a:r>
              <a:rPr lang="en-US" sz="3200" dirty="0" smtClean="0"/>
              <a:t>a </a:t>
            </a:r>
            <a:r>
              <a:rPr lang="en-US" sz="3200" b="1" dirty="0" smtClean="0"/>
              <a:t>triangle</a:t>
            </a:r>
            <a:r>
              <a:rPr lang="en-US" sz="3200" dirty="0"/>
              <a:t> in which all three sides are equal.</a:t>
            </a:r>
            <a:endParaRPr lang="en-US" sz="3200" dirty="0"/>
          </a:p>
        </p:txBody>
      </p:sp>
    </p:spTree>
    <p:extLst>
      <p:ext uri="{BB962C8B-B14F-4D97-AF65-F5344CB8AC3E}">
        <p14:creationId xmlns:p14="http://schemas.microsoft.com/office/powerpoint/2010/main" val="1440355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Importance in real life situations </a:t>
            </a:r>
            <a:endParaRPr lang="en-US" dirty="0"/>
          </a:p>
        </p:txBody>
      </p:sp>
      <p:sp>
        <p:nvSpPr>
          <p:cNvPr id="4" name="Text Placeholder 3"/>
          <p:cNvSpPr>
            <a:spLocks noGrp="1"/>
          </p:cNvSpPr>
          <p:nvPr>
            <p:ph type="body" idx="4294967295"/>
          </p:nvPr>
        </p:nvSpPr>
        <p:spPr>
          <a:xfrm>
            <a:off x="770889" y="2120583"/>
            <a:ext cx="8164563" cy="2258912"/>
          </a:xfrm>
        </p:spPr>
        <p:txBody>
          <a:bodyPr>
            <a:normAutofit lnSpcReduction="10000"/>
          </a:bodyPr>
          <a:lstStyle/>
          <a:p>
            <a:r>
              <a:rPr lang="en-US" dirty="0" smtClean="0"/>
              <a:t>First of all an equiangular and equilateral triangle has to do with most of our historic artifacts such as the beautiful and amazing pyramids that the Egyptians made </a:t>
            </a:r>
          </a:p>
          <a:p>
            <a:r>
              <a:rPr lang="en-US" dirty="0" smtClean="0"/>
              <a:t>With that in hold, this leads to the teaching  of many of ways to Construct buildings because of how these very everlasting artifacts and agriculture the Egyptians made that lasted and are still up </a:t>
            </a:r>
            <a:endParaRPr lang="en-US" dirty="0"/>
          </a:p>
        </p:txBody>
      </p:sp>
    </p:spTree>
    <p:extLst>
      <p:ext uri="{BB962C8B-B14F-4D97-AF65-F5344CB8AC3E}">
        <p14:creationId xmlns:p14="http://schemas.microsoft.com/office/powerpoint/2010/main" val="1848256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Real world Images of equilateral and equiangular triangles </a:t>
            </a:r>
            <a:endParaRPr lang="en-US" dirty="0"/>
          </a:p>
        </p:txBody>
      </p:sp>
      <p:pic>
        <p:nvPicPr>
          <p:cNvPr id="6" name="Picture 5"/>
          <p:cNvPicPr>
            <a:picLocks noChangeAspect="1"/>
          </p:cNvPicPr>
          <p:nvPr/>
        </p:nvPicPr>
        <p:blipFill>
          <a:blip r:embed="rId2"/>
          <a:stretch>
            <a:fillRect/>
          </a:stretch>
        </p:blipFill>
        <p:spPr>
          <a:xfrm>
            <a:off x="5711561" y="1828456"/>
            <a:ext cx="5197231" cy="2910449"/>
          </a:xfrm>
          <a:prstGeom prst="rect">
            <a:avLst/>
          </a:prstGeom>
          <a:ln>
            <a:noFill/>
          </a:ln>
          <a:effectLst>
            <a:softEdge rad="112500"/>
          </a:effectLst>
        </p:spPr>
      </p:pic>
      <p:pic>
        <p:nvPicPr>
          <p:cNvPr id="7" name="Picture 6"/>
          <p:cNvPicPr>
            <a:picLocks noChangeAspect="1"/>
          </p:cNvPicPr>
          <p:nvPr/>
        </p:nvPicPr>
        <p:blipFill>
          <a:blip r:embed="rId3"/>
          <a:stretch>
            <a:fillRect/>
          </a:stretch>
        </p:blipFill>
        <p:spPr>
          <a:xfrm>
            <a:off x="661263" y="1828456"/>
            <a:ext cx="3920077" cy="371166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Picture 7"/>
          <p:cNvPicPr>
            <a:picLocks noChangeAspect="1"/>
          </p:cNvPicPr>
          <p:nvPr/>
        </p:nvPicPr>
        <p:blipFill>
          <a:blip r:embed="rId4"/>
          <a:stretch>
            <a:fillRect/>
          </a:stretch>
        </p:blipFill>
        <p:spPr>
          <a:xfrm>
            <a:off x="6884022" y="4738905"/>
            <a:ext cx="2466975" cy="18478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880705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Education 16x9">
  <a:themeElements>
    <a:clrScheme name="Education">
      <a:dk1>
        <a:srgbClr val="3C4743"/>
      </a:dk1>
      <a:lt1>
        <a:srgbClr val="E5E6DA"/>
      </a:lt1>
      <a:dk2>
        <a:srgbClr val="000000"/>
      </a:dk2>
      <a:lt2>
        <a:srgbClr val="FFFFFF"/>
      </a:lt2>
      <a:accent1>
        <a:srgbClr val="DDC237"/>
      </a:accent1>
      <a:accent2>
        <a:srgbClr val="94A43E"/>
      </a:accent2>
      <a:accent3>
        <a:srgbClr val="6488A3"/>
      </a:accent3>
      <a:accent4>
        <a:srgbClr val="926E8F"/>
      </a:accent4>
      <a:accent5>
        <a:srgbClr val="96A1AA"/>
      </a:accent5>
      <a:accent6>
        <a:srgbClr val="A99E8A"/>
      </a:accent6>
      <a:hlink>
        <a:srgbClr val="6488A3"/>
      </a:hlink>
      <a:folHlink>
        <a:srgbClr val="926E8F"/>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ducation_16x9.potx" id="{AA5F22BC-61EA-4F01-AB22-75117871E196}" vid="{BD0EB374-1DDC-4F15-88A9-D386288C58A6}"/>
    </a:ext>
  </a:extLst>
</a:theme>
</file>

<file path=ppt/theme/theme2.xml><?xml version="1.0" encoding="utf-8"?>
<a:theme xmlns:a="http://schemas.openxmlformats.org/drawingml/2006/main" name="Office Theme">
  <a:themeElements>
    <a:clrScheme name="Education">
      <a:dk1>
        <a:srgbClr val="3C4743"/>
      </a:dk1>
      <a:lt1>
        <a:srgbClr val="E5E6DA"/>
      </a:lt1>
      <a:dk2>
        <a:srgbClr val="000000"/>
      </a:dk2>
      <a:lt2>
        <a:srgbClr val="FFFFFF"/>
      </a:lt2>
      <a:accent1>
        <a:srgbClr val="DDC237"/>
      </a:accent1>
      <a:accent2>
        <a:srgbClr val="94A43E"/>
      </a:accent2>
      <a:accent3>
        <a:srgbClr val="6488A3"/>
      </a:accent3>
      <a:accent4>
        <a:srgbClr val="926E8F"/>
      </a:accent4>
      <a:accent5>
        <a:srgbClr val="96A1AA"/>
      </a:accent5>
      <a:accent6>
        <a:srgbClr val="A99E8A"/>
      </a:accent6>
      <a:hlink>
        <a:srgbClr val="6488A3"/>
      </a:hlink>
      <a:folHlink>
        <a:srgbClr val="926E8F"/>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Education">
      <a:dk1>
        <a:srgbClr val="3C4743"/>
      </a:dk1>
      <a:lt1>
        <a:srgbClr val="E5E6DA"/>
      </a:lt1>
      <a:dk2>
        <a:srgbClr val="000000"/>
      </a:dk2>
      <a:lt2>
        <a:srgbClr val="FFFFFF"/>
      </a:lt2>
      <a:accent1>
        <a:srgbClr val="DDC237"/>
      </a:accent1>
      <a:accent2>
        <a:srgbClr val="94A43E"/>
      </a:accent2>
      <a:accent3>
        <a:srgbClr val="6488A3"/>
      </a:accent3>
      <a:accent4>
        <a:srgbClr val="926E8F"/>
      </a:accent4>
      <a:accent5>
        <a:srgbClr val="96A1AA"/>
      </a:accent5>
      <a:accent6>
        <a:srgbClr val="A99E8A"/>
      </a:accent6>
      <a:hlink>
        <a:srgbClr val="6488A3"/>
      </a:hlink>
      <a:folHlink>
        <a:srgbClr val="926E8F"/>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146F0C7C-95CD-4157-B59F-1693F8160BF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Educational subjects presentation, chalkboard illustrations design (widescreen)</Template>
  <TotalTime>0</TotalTime>
  <Words>99</Words>
  <Application>Microsoft Office PowerPoint</Application>
  <PresentationFormat>Widescreen</PresentationFormat>
  <Paragraphs>12</Paragraphs>
  <Slides>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Arial</vt:lpstr>
      <vt:lpstr>Calibri</vt:lpstr>
      <vt:lpstr>Wingdings</vt:lpstr>
      <vt:lpstr>Education 16x9</vt:lpstr>
      <vt:lpstr>Equiangular and equilateral triangle and there postulate  </vt:lpstr>
      <vt:lpstr>Diagram of an equiangular and equilateral triangle </vt:lpstr>
      <vt:lpstr>Equilateral and Equiangular   triangle definition </vt:lpstr>
      <vt:lpstr> Importance in real life situations </vt:lpstr>
      <vt:lpstr>Real world Images of equilateral and equiangular triangles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2015-10-21T20:09:34Z</dcterms:created>
  <dcterms:modified xsi:type="dcterms:W3CDTF">2015-10-21T20:34:25Z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TC034629029991</vt:lpwstr>
  </property>
</Properties>
</file>