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embeddedFontLst>
    <p:embeddedFont>
      <p:font typeface="Amatic SC" panose="020B0604020202020204" charset="0"/>
      <p:regular r:id="rId9"/>
      <p:bold r:id="rId10"/>
    </p:embeddedFont>
    <p:embeddedFont>
      <p:font typeface="Comic Sans MS" panose="030F0702030302020204" pitchFamily="66" charset="0"/>
      <p:regular r:id="rId11"/>
      <p:bold r:id="rId12"/>
      <p:italic r:id="rId13"/>
      <p:boldItalic r:id="rId14"/>
    </p:embeddedFont>
    <p:embeddedFont>
      <p:font typeface="Source Code Pro" panose="020B0604020202020204" charset="0"/>
      <p:regular r:id="rId15"/>
      <p:bold r:id="rId16"/>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82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86666045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205426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1" name="Shape 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586706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86305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098467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459074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959232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8"/>
        <p:cNvGrpSpPr/>
        <p:nvPr/>
      </p:nvGrpSpPr>
      <p:grpSpPr>
        <a:xfrm>
          <a:off x="0" y="0"/>
          <a:ext cx="0" cy="0"/>
          <a:chOff x="0" y="0"/>
          <a:chExt cx="0" cy="0"/>
        </a:xfrm>
      </p:grpSpPr>
      <p:sp>
        <p:nvSpPr>
          <p:cNvPr id="9" name="Shape 9"/>
          <p:cNvSpPr/>
          <p:nvPr/>
        </p:nvSpPr>
        <p:spPr>
          <a:xfrm>
            <a:off x="0" y="0"/>
            <a:ext cx="9144000" cy="3429000"/>
          </a:xfrm>
          <a:prstGeom prst="rect">
            <a:avLst/>
          </a:prstGeom>
          <a:solidFill>
            <a:schemeClr val="lt1"/>
          </a:solidFill>
          <a:ln>
            <a:noFill/>
          </a:ln>
        </p:spPr>
        <p:txBody>
          <a:bodyPr lIns="91425" tIns="91425" rIns="91425" bIns="91425" anchor="ctr" anchorCtr="0">
            <a:noAutofit/>
          </a:bodyPr>
          <a:lstStyle/>
          <a:p>
            <a:pPr>
              <a:spcBef>
                <a:spcPts val="0"/>
              </a:spcBef>
              <a:buNone/>
            </a:pPr>
            <a:endParaRPr/>
          </a:p>
        </p:txBody>
      </p:sp>
      <p:sp>
        <p:nvSpPr>
          <p:cNvPr id="10" name="Shape 10"/>
          <p:cNvSpPr txBox="1">
            <a:spLocks noGrp="1"/>
          </p:cNvSpPr>
          <p:nvPr>
            <p:ph type="ctrTitle"/>
          </p:nvPr>
        </p:nvSpPr>
        <p:spPr>
          <a:xfrm>
            <a:off x="311700" y="392150"/>
            <a:ext cx="8520599" cy="2690399"/>
          </a:xfrm>
          <a:prstGeom prst="rect">
            <a:avLst/>
          </a:prstGeom>
        </p:spPr>
        <p:txBody>
          <a:bodyPr lIns="91425" tIns="91425" rIns="91425" bIns="91425" anchor="ctr" anchorCtr="0"/>
          <a:lstStyle>
            <a:lvl1pPr algn="ctr">
              <a:spcBef>
                <a:spcPts val="0"/>
              </a:spcBef>
              <a:buSzPct val="100000"/>
              <a:defRPr sz="8000"/>
            </a:lvl1pPr>
            <a:lvl2pPr algn="ctr">
              <a:spcBef>
                <a:spcPts val="0"/>
              </a:spcBef>
              <a:buSzPct val="100000"/>
              <a:defRPr sz="8000"/>
            </a:lvl2pPr>
            <a:lvl3pPr algn="ctr">
              <a:spcBef>
                <a:spcPts val="0"/>
              </a:spcBef>
              <a:buSzPct val="100000"/>
              <a:defRPr sz="8000"/>
            </a:lvl3pPr>
            <a:lvl4pPr algn="ctr">
              <a:spcBef>
                <a:spcPts val="0"/>
              </a:spcBef>
              <a:buSzPct val="100000"/>
              <a:defRPr sz="8000"/>
            </a:lvl4pPr>
            <a:lvl5pPr algn="ctr">
              <a:spcBef>
                <a:spcPts val="0"/>
              </a:spcBef>
              <a:buSzPct val="100000"/>
              <a:defRPr sz="8000"/>
            </a:lvl5pPr>
            <a:lvl6pPr algn="ctr">
              <a:spcBef>
                <a:spcPts val="0"/>
              </a:spcBef>
              <a:buSzPct val="100000"/>
              <a:defRPr sz="8000"/>
            </a:lvl6pPr>
            <a:lvl7pPr algn="ctr">
              <a:spcBef>
                <a:spcPts val="0"/>
              </a:spcBef>
              <a:buSzPct val="100000"/>
              <a:defRPr sz="8000"/>
            </a:lvl7pPr>
            <a:lvl8pPr algn="ctr">
              <a:spcBef>
                <a:spcPts val="0"/>
              </a:spcBef>
              <a:buSzPct val="100000"/>
              <a:defRPr sz="8000"/>
            </a:lvl8pPr>
            <a:lvl9pPr algn="ctr">
              <a:spcBef>
                <a:spcPts val="0"/>
              </a:spcBef>
              <a:buSzPct val="100000"/>
              <a:defRPr sz="8000"/>
            </a:lvl9pPr>
          </a:lstStyle>
          <a:p>
            <a:endParaRPr/>
          </a:p>
        </p:txBody>
      </p:sp>
      <p:sp>
        <p:nvSpPr>
          <p:cNvPr id="11" name="Shape 11"/>
          <p:cNvSpPr txBox="1">
            <a:spLocks noGrp="1"/>
          </p:cNvSpPr>
          <p:nvPr>
            <p:ph type="subTitle" idx="1"/>
          </p:nvPr>
        </p:nvSpPr>
        <p:spPr>
          <a:xfrm>
            <a:off x="311700" y="3890400"/>
            <a:ext cx="8520599" cy="706200"/>
          </a:xfrm>
          <a:prstGeom prst="rect">
            <a:avLst/>
          </a:prstGeom>
        </p:spPr>
        <p:txBody>
          <a:bodyPr lIns="91425" tIns="91425" rIns="91425" bIns="91425" anchor="ctr" anchorCtr="0"/>
          <a:lstStyle>
            <a:lvl1pPr algn="ctr">
              <a:lnSpc>
                <a:spcPct val="100000"/>
              </a:lnSpc>
              <a:spcBef>
                <a:spcPts val="0"/>
              </a:spcBef>
              <a:spcAft>
                <a:spcPts val="0"/>
              </a:spcAft>
              <a:buClr>
                <a:schemeClr val="accent1"/>
              </a:buClr>
              <a:buSzPct val="100000"/>
              <a:buNone/>
              <a:defRPr sz="2100" b="1">
                <a:solidFill>
                  <a:schemeClr val="accent1"/>
                </a:solidFill>
              </a:defRPr>
            </a:lvl1pPr>
            <a:lvl2pPr algn="ctr">
              <a:lnSpc>
                <a:spcPct val="100000"/>
              </a:lnSpc>
              <a:spcBef>
                <a:spcPts val="0"/>
              </a:spcBef>
              <a:spcAft>
                <a:spcPts val="0"/>
              </a:spcAft>
              <a:buClr>
                <a:schemeClr val="accent1"/>
              </a:buClr>
              <a:buSzPct val="100000"/>
              <a:buNone/>
              <a:defRPr sz="2100" b="1">
                <a:solidFill>
                  <a:schemeClr val="accent1"/>
                </a:solidFill>
              </a:defRPr>
            </a:lvl2pPr>
            <a:lvl3pPr algn="ctr">
              <a:lnSpc>
                <a:spcPct val="100000"/>
              </a:lnSpc>
              <a:spcBef>
                <a:spcPts val="0"/>
              </a:spcBef>
              <a:spcAft>
                <a:spcPts val="0"/>
              </a:spcAft>
              <a:buClr>
                <a:schemeClr val="accent1"/>
              </a:buClr>
              <a:buSzPct val="100000"/>
              <a:buNone/>
              <a:defRPr sz="2100" b="1">
                <a:solidFill>
                  <a:schemeClr val="accent1"/>
                </a:solidFill>
              </a:defRPr>
            </a:lvl3pPr>
            <a:lvl4pPr algn="ctr">
              <a:lnSpc>
                <a:spcPct val="100000"/>
              </a:lnSpc>
              <a:spcBef>
                <a:spcPts val="0"/>
              </a:spcBef>
              <a:spcAft>
                <a:spcPts val="0"/>
              </a:spcAft>
              <a:buClr>
                <a:schemeClr val="accent1"/>
              </a:buClr>
              <a:buSzPct val="100000"/>
              <a:buNone/>
              <a:defRPr sz="2100" b="1">
                <a:solidFill>
                  <a:schemeClr val="accent1"/>
                </a:solidFill>
              </a:defRPr>
            </a:lvl4pPr>
            <a:lvl5pPr algn="ctr">
              <a:lnSpc>
                <a:spcPct val="100000"/>
              </a:lnSpc>
              <a:spcBef>
                <a:spcPts val="0"/>
              </a:spcBef>
              <a:spcAft>
                <a:spcPts val="0"/>
              </a:spcAft>
              <a:buClr>
                <a:schemeClr val="accent1"/>
              </a:buClr>
              <a:buSzPct val="100000"/>
              <a:buNone/>
              <a:defRPr sz="2100" b="1">
                <a:solidFill>
                  <a:schemeClr val="accent1"/>
                </a:solidFill>
              </a:defRPr>
            </a:lvl5pPr>
            <a:lvl6pPr algn="ctr">
              <a:lnSpc>
                <a:spcPct val="100000"/>
              </a:lnSpc>
              <a:spcBef>
                <a:spcPts val="0"/>
              </a:spcBef>
              <a:spcAft>
                <a:spcPts val="0"/>
              </a:spcAft>
              <a:buClr>
                <a:schemeClr val="accent1"/>
              </a:buClr>
              <a:buSzPct val="100000"/>
              <a:buNone/>
              <a:defRPr sz="2100" b="1">
                <a:solidFill>
                  <a:schemeClr val="accent1"/>
                </a:solidFill>
              </a:defRPr>
            </a:lvl6pPr>
            <a:lvl7pPr algn="ctr">
              <a:lnSpc>
                <a:spcPct val="100000"/>
              </a:lnSpc>
              <a:spcBef>
                <a:spcPts val="0"/>
              </a:spcBef>
              <a:spcAft>
                <a:spcPts val="0"/>
              </a:spcAft>
              <a:buClr>
                <a:schemeClr val="accent1"/>
              </a:buClr>
              <a:buSzPct val="100000"/>
              <a:buNone/>
              <a:defRPr sz="2100" b="1">
                <a:solidFill>
                  <a:schemeClr val="accent1"/>
                </a:solidFill>
              </a:defRPr>
            </a:lvl7pPr>
            <a:lvl8pPr algn="ctr">
              <a:lnSpc>
                <a:spcPct val="100000"/>
              </a:lnSpc>
              <a:spcBef>
                <a:spcPts val="0"/>
              </a:spcBef>
              <a:spcAft>
                <a:spcPts val="0"/>
              </a:spcAft>
              <a:buClr>
                <a:schemeClr val="accent1"/>
              </a:buClr>
              <a:buSzPct val="100000"/>
              <a:buNone/>
              <a:defRPr sz="2100" b="1">
                <a:solidFill>
                  <a:schemeClr val="accent1"/>
                </a:solidFill>
              </a:defRPr>
            </a:lvl8pPr>
            <a:lvl9pPr algn="ctr">
              <a:lnSpc>
                <a:spcPct val="100000"/>
              </a:lnSpc>
              <a:spcBef>
                <a:spcPts val="0"/>
              </a:spcBef>
              <a:spcAft>
                <a:spcPts val="0"/>
              </a:spcAft>
              <a:buClr>
                <a:schemeClr val="accent1"/>
              </a:buClr>
              <a:buSzPct val="100000"/>
              <a:buNone/>
              <a:defRPr sz="2100" b="1">
                <a:solidFill>
                  <a:schemeClr val="accent1"/>
                </a:solidFill>
              </a:defRPr>
            </a:lvl9pPr>
          </a:lstStyle>
          <a:p>
            <a:endParaRPr/>
          </a:p>
        </p:txBody>
      </p:sp>
      <p:sp>
        <p:nvSpPr>
          <p:cNvPr id="12" name="Shape 1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311700" y="1240275"/>
            <a:ext cx="8520599" cy="1981800"/>
          </a:xfrm>
          <a:prstGeom prst="rect">
            <a:avLst/>
          </a:prstGeom>
        </p:spPr>
        <p:txBody>
          <a:bodyPr lIns="91425" tIns="91425" rIns="91425" bIns="91425" anchor="b" anchorCtr="0"/>
          <a:lstStyle>
            <a:lvl1pPr algn="ctr">
              <a:spcBef>
                <a:spcPts val="0"/>
              </a:spcBef>
              <a:buClr>
                <a:schemeClr val="lt1"/>
              </a:buClr>
              <a:buSzPct val="100000"/>
              <a:defRPr sz="12000">
                <a:solidFill>
                  <a:schemeClr val="lt1"/>
                </a:solidFill>
              </a:defRPr>
            </a:lvl1pPr>
            <a:lvl2pPr algn="ctr">
              <a:spcBef>
                <a:spcPts val="0"/>
              </a:spcBef>
              <a:buClr>
                <a:schemeClr val="lt1"/>
              </a:buClr>
              <a:buSzPct val="100000"/>
              <a:defRPr sz="12000">
                <a:solidFill>
                  <a:schemeClr val="lt1"/>
                </a:solidFill>
              </a:defRPr>
            </a:lvl2pPr>
            <a:lvl3pPr algn="ctr">
              <a:spcBef>
                <a:spcPts val="0"/>
              </a:spcBef>
              <a:buClr>
                <a:schemeClr val="lt1"/>
              </a:buClr>
              <a:buSzPct val="100000"/>
              <a:defRPr sz="12000">
                <a:solidFill>
                  <a:schemeClr val="lt1"/>
                </a:solidFill>
              </a:defRPr>
            </a:lvl3pPr>
            <a:lvl4pPr algn="ctr">
              <a:spcBef>
                <a:spcPts val="0"/>
              </a:spcBef>
              <a:buClr>
                <a:schemeClr val="lt1"/>
              </a:buClr>
              <a:buSzPct val="100000"/>
              <a:defRPr sz="12000">
                <a:solidFill>
                  <a:schemeClr val="lt1"/>
                </a:solidFill>
              </a:defRPr>
            </a:lvl4pPr>
            <a:lvl5pPr algn="ctr">
              <a:spcBef>
                <a:spcPts val="0"/>
              </a:spcBef>
              <a:buClr>
                <a:schemeClr val="lt1"/>
              </a:buClr>
              <a:buSzPct val="100000"/>
              <a:defRPr sz="12000">
                <a:solidFill>
                  <a:schemeClr val="lt1"/>
                </a:solidFill>
              </a:defRPr>
            </a:lvl5pPr>
            <a:lvl6pPr algn="ctr">
              <a:spcBef>
                <a:spcPts val="0"/>
              </a:spcBef>
              <a:buClr>
                <a:schemeClr val="lt1"/>
              </a:buClr>
              <a:buSzPct val="100000"/>
              <a:defRPr sz="12000">
                <a:solidFill>
                  <a:schemeClr val="lt1"/>
                </a:solidFill>
              </a:defRPr>
            </a:lvl6pPr>
            <a:lvl7pPr algn="ctr">
              <a:spcBef>
                <a:spcPts val="0"/>
              </a:spcBef>
              <a:buClr>
                <a:schemeClr val="lt1"/>
              </a:buClr>
              <a:buSzPct val="100000"/>
              <a:defRPr sz="12000">
                <a:solidFill>
                  <a:schemeClr val="lt1"/>
                </a:solidFill>
              </a:defRPr>
            </a:lvl7pPr>
            <a:lvl8pPr algn="ctr">
              <a:spcBef>
                <a:spcPts val="0"/>
              </a:spcBef>
              <a:buClr>
                <a:schemeClr val="lt1"/>
              </a:buClr>
              <a:buSzPct val="100000"/>
              <a:defRPr sz="12000">
                <a:solidFill>
                  <a:schemeClr val="lt1"/>
                </a:solidFill>
              </a:defRPr>
            </a:lvl8pPr>
            <a:lvl9pPr algn="ctr">
              <a:spcBef>
                <a:spcPts val="0"/>
              </a:spcBef>
              <a:buClr>
                <a:schemeClr val="lt1"/>
              </a:buClr>
              <a:buSzPct val="100000"/>
              <a:defRPr sz="12000">
                <a:solidFill>
                  <a:schemeClr val="lt1"/>
                </a:solidFill>
              </a:defRPr>
            </a:lvl9pPr>
          </a:lstStyle>
          <a:p>
            <a:endParaRPr/>
          </a:p>
        </p:txBody>
      </p:sp>
      <p:sp>
        <p:nvSpPr>
          <p:cNvPr id="47" name="Shape 47"/>
          <p:cNvSpPr txBox="1">
            <a:spLocks noGrp="1"/>
          </p:cNvSpPr>
          <p:nvPr>
            <p:ph type="body" idx="1"/>
          </p:nvPr>
        </p:nvSpPr>
        <p:spPr>
          <a:xfrm>
            <a:off x="311700" y="3304625"/>
            <a:ext cx="8520599" cy="1300800"/>
          </a:xfrm>
          <a:prstGeom prst="rect">
            <a:avLst/>
          </a:prstGeom>
        </p:spPr>
        <p:txBody>
          <a:bodyPr lIns="91425" tIns="91425" rIns="91425" bIns="91425" anchor="t" anchorCtr="0"/>
          <a:lstStyle>
            <a:lvl1pPr algn="ctr">
              <a:spcBef>
                <a:spcPts val="0"/>
              </a:spcBef>
              <a:buClr>
                <a:schemeClr val="accent1"/>
              </a:buClr>
              <a:defRPr>
                <a:solidFill>
                  <a:schemeClr val="accent1"/>
                </a:solidFill>
              </a:defRPr>
            </a:lvl1pPr>
            <a:lvl2pPr algn="ctr">
              <a:spcBef>
                <a:spcPts val="0"/>
              </a:spcBef>
              <a:buClr>
                <a:schemeClr val="accent1"/>
              </a:buClr>
              <a:defRPr>
                <a:solidFill>
                  <a:schemeClr val="accent1"/>
                </a:solidFill>
              </a:defRPr>
            </a:lvl2pPr>
            <a:lvl3pPr algn="ctr">
              <a:spcBef>
                <a:spcPts val="0"/>
              </a:spcBef>
              <a:buClr>
                <a:schemeClr val="accent1"/>
              </a:buClr>
              <a:defRPr>
                <a:solidFill>
                  <a:schemeClr val="accent1"/>
                </a:solidFill>
              </a:defRPr>
            </a:lvl3pPr>
            <a:lvl4pPr algn="ctr">
              <a:spcBef>
                <a:spcPts val="0"/>
              </a:spcBef>
              <a:buClr>
                <a:schemeClr val="accent1"/>
              </a:buClr>
              <a:defRPr>
                <a:solidFill>
                  <a:schemeClr val="accent1"/>
                </a:solidFill>
              </a:defRPr>
            </a:lvl4pPr>
            <a:lvl5pPr algn="ctr">
              <a:spcBef>
                <a:spcPts val="0"/>
              </a:spcBef>
              <a:buClr>
                <a:schemeClr val="accent1"/>
              </a:buClr>
              <a:defRPr>
                <a:solidFill>
                  <a:schemeClr val="accent1"/>
                </a:solidFill>
              </a:defRPr>
            </a:lvl5pPr>
            <a:lvl6pPr algn="ctr">
              <a:spcBef>
                <a:spcPts val="0"/>
              </a:spcBef>
              <a:buClr>
                <a:schemeClr val="accent1"/>
              </a:buClr>
              <a:defRPr>
                <a:solidFill>
                  <a:schemeClr val="accent1"/>
                </a:solidFill>
              </a:defRPr>
            </a:lvl6pPr>
            <a:lvl7pPr algn="ctr">
              <a:spcBef>
                <a:spcPts val="0"/>
              </a:spcBef>
              <a:buClr>
                <a:schemeClr val="accent1"/>
              </a:buClr>
              <a:defRPr>
                <a:solidFill>
                  <a:schemeClr val="accent1"/>
                </a:solidFill>
              </a:defRPr>
            </a:lvl7pPr>
            <a:lvl8pPr algn="ctr">
              <a:spcBef>
                <a:spcPts val="0"/>
              </a:spcBef>
              <a:buClr>
                <a:schemeClr val="accent1"/>
              </a:buClr>
              <a:defRPr>
                <a:solidFill>
                  <a:schemeClr val="accent1"/>
                </a:solidFill>
              </a:defRPr>
            </a:lvl8pPr>
            <a:lvl9pPr algn="ctr">
              <a:spcBef>
                <a:spcPts val="0"/>
              </a:spcBef>
              <a:buClr>
                <a:schemeClr val="accent1"/>
              </a:buClr>
              <a:defRPr>
                <a:solidFill>
                  <a:schemeClr val="accent1"/>
                </a:solidFill>
              </a:defRPr>
            </a:lvl9pPr>
          </a:lstStyle>
          <a:p>
            <a:endParaRPr/>
          </a:p>
        </p:txBody>
      </p:sp>
      <p:sp>
        <p:nvSpPr>
          <p:cNvPr id="48" name="Shape 4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9"/>
        <p:cNvGrpSpPr/>
        <p:nvPr/>
      </p:nvGrpSpPr>
      <p:grpSpPr>
        <a:xfrm>
          <a:off x="0" y="0"/>
          <a:ext cx="0" cy="0"/>
          <a:chOff x="0" y="0"/>
          <a:chExt cx="0" cy="0"/>
        </a:xfrm>
      </p:grpSpPr>
      <p:sp>
        <p:nvSpPr>
          <p:cNvPr id="50" name="Shape 5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bg>
      <p:bgPr>
        <a:solidFill>
          <a:schemeClr val="dk1"/>
        </a:solidFill>
        <a:effectLst/>
      </p:bgPr>
    </p:bg>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2802750" y="802500"/>
            <a:ext cx="3538499" cy="3538499"/>
          </a:xfrm>
          <a:prstGeom prst="rect">
            <a:avLst/>
          </a:prstGeom>
          <a:solidFill>
            <a:srgbClr val="FFFFFF"/>
          </a:solidFill>
        </p:spPr>
        <p:txBody>
          <a:bodyPr lIns="91425" tIns="91425" rIns="91425" bIns="91425" anchor="ctr"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5" name="Shape 1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292850"/>
            <a:ext cx="8520599" cy="8009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311700" y="1228675"/>
            <a:ext cx="8520599" cy="33401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292850"/>
            <a:ext cx="8520599" cy="8009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2" name="Shape 22"/>
          <p:cNvSpPr txBox="1">
            <a:spLocks noGrp="1"/>
          </p:cNvSpPr>
          <p:nvPr>
            <p:ph type="body" idx="1"/>
          </p:nvPr>
        </p:nvSpPr>
        <p:spPr>
          <a:xfrm>
            <a:off x="311700" y="1228675"/>
            <a:ext cx="3999899" cy="3340199"/>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3" name="Shape 23"/>
          <p:cNvSpPr txBox="1">
            <a:spLocks noGrp="1"/>
          </p:cNvSpPr>
          <p:nvPr>
            <p:ph type="body" idx="2"/>
          </p:nvPr>
        </p:nvSpPr>
        <p:spPr>
          <a:xfrm>
            <a:off x="4832400" y="1228675"/>
            <a:ext cx="3999899" cy="3340199"/>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4" name="Shape 2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04800" y="309350"/>
            <a:ext cx="8537700" cy="748200"/>
          </a:xfrm>
          <a:prstGeom prst="rect">
            <a:avLst/>
          </a:prstGeom>
        </p:spPr>
        <p:txBody>
          <a:bodyPr lIns="91425" tIns="91425" rIns="91425" bIns="91425" anchor="t" anchorCtr="0"/>
          <a:lstStyle>
            <a:lvl1pPr>
              <a:spcBef>
                <a:spcPts val="0"/>
              </a:spcBef>
              <a:buSzPct val="100000"/>
              <a:defRPr sz="4000"/>
            </a:lvl1pPr>
            <a:lvl2pPr>
              <a:spcBef>
                <a:spcPts val="0"/>
              </a:spcBef>
              <a:buSzPct val="100000"/>
              <a:defRPr sz="4000"/>
            </a:lvl2pPr>
            <a:lvl3pPr>
              <a:spcBef>
                <a:spcPts val="0"/>
              </a:spcBef>
              <a:buSzPct val="100000"/>
              <a:defRPr sz="4000"/>
            </a:lvl3pPr>
            <a:lvl4pPr>
              <a:spcBef>
                <a:spcPts val="0"/>
              </a:spcBef>
              <a:buSzPct val="100000"/>
              <a:defRPr sz="4000"/>
            </a:lvl4pPr>
            <a:lvl5pPr>
              <a:spcBef>
                <a:spcPts val="0"/>
              </a:spcBef>
              <a:buSzPct val="100000"/>
              <a:defRPr sz="4000"/>
            </a:lvl5pPr>
            <a:lvl6pPr>
              <a:spcBef>
                <a:spcPts val="0"/>
              </a:spcBef>
              <a:buSzPct val="100000"/>
              <a:defRPr sz="4000"/>
            </a:lvl6pPr>
            <a:lvl7pPr>
              <a:spcBef>
                <a:spcPts val="0"/>
              </a:spcBef>
              <a:buSzPct val="100000"/>
              <a:defRPr sz="4000"/>
            </a:lvl7pPr>
            <a:lvl8pPr>
              <a:spcBef>
                <a:spcPts val="0"/>
              </a:spcBef>
              <a:buSzPct val="100000"/>
              <a:defRPr sz="4000"/>
            </a:lvl8pPr>
            <a:lvl9pPr>
              <a:spcBef>
                <a:spcPts val="0"/>
              </a:spcBef>
              <a:buSzPct val="100000"/>
              <a:defRPr sz="4000"/>
            </a:lvl9pPr>
          </a:lstStyle>
          <a:p>
            <a:endParaRPr/>
          </a:p>
        </p:txBody>
      </p:sp>
      <p:sp>
        <p:nvSpPr>
          <p:cNvPr id="27" name="Shape 2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3000"/>
            </a:lvl1pPr>
            <a:lvl2pPr>
              <a:spcBef>
                <a:spcPts val="0"/>
              </a:spcBef>
              <a:buSzPct val="100000"/>
              <a:defRPr sz="3000"/>
            </a:lvl2pPr>
            <a:lvl3pPr>
              <a:spcBef>
                <a:spcPts val="0"/>
              </a:spcBef>
              <a:buSzPct val="100000"/>
              <a:defRPr sz="3000"/>
            </a:lvl3pPr>
            <a:lvl4pPr>
              <a:spcBef>
                <a:spcPts val="0"/>
              </a:spcBef>
              <a:buSzPct val="100000"/>
              <a:defRPr sz="3000"/>
            </a:lvl4pPr>
            <a:lvl5pPr>
              <a:spcBef>
                <a:spcPts val="0"/>
              </a:spcBef>
              <a:buSzPct val="100000"/>
              <a:defRPr sz="3000"/>
            </a:lvl5pPr>
            <a:lvl6pPr>
              <a:spcBef>
                <a:spcPts val="0"/>
              </a:spcBef>
              <a:buSzPct val="100000"/>
              <a:defRPr sz="3000"/>
            </a:lvl6pPr>
            <a:lvl7pPr>
              <a:spcBef>
                <a:spcPts val="0"/>
              </a:spcBef>
              <a:buSzPct val="100000"/>
              <a:defRPr sz="3000"/>
            </a:lvl7pPr>
            <a:lvl8pPr>
              <a:spcBef>
                <a:spcPts val="0"/>
              </a:spcBef>
              <a:buSzPct val="100000"/>
              <a:defRPr sz="3000"/>
            </a:lvl8pPr>
            <a:lvl9pPr>
              <a:spcBef>
                <a:spcPts val="0"/>
              </a:spcBef>
              <a:buSzPct val="100000"/>
              <a:defRPr sz="3000"/>
            </a:lvl9pPr>
          </a:lstStyle>
          <a:p>
            <a:endParaRPr/>
          </a:p>
        </p:txBody>
      </p:sp>
      <p:sp>
        <p:nvSpPr>
          <p:cNvPr id="30" name="Shape 30"/>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1" name="Shape 3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526350"/>
            <a:ext cx="5618700" cy="4090800"/>
          </a:xfrm>
          <a:prstGeom prst="rect">
            <a:avLst/>
          </a:prstGeom>
        </p:spPr>
        <p:txBody>
          <a:bodyPr lIns="91425" tIns="91425" rIns="91425" bIns="91425" anchor="ctr" anchorCtr="0"/>
          <a:lstStyle>
            <a:lvl1pPr>
              <a:spcBef>
                <a:spcPts val="0"/>
              </a:spcBef>
              <a:buClr>
                <a:schemeClr val="lt1"/>
              </a:buClr>
              <a:buSzPct val="100000"/>
              <a:defRPr sz="6000">
                <a:solidFill>
                  <a:schemeClr val="lt1"/>
                </a:solidFill>
              </a:defRPr>
            </a:lvl1pPr>
            <a:lvl2pPr>
              <a:spcBef>
                <a:spcPts val="0"/>
              </a:spcBef>
              <a:buClr>
                <a:schemeClr val="lt1"/>
              </a:buClr>
              <a:buSzPct val="100000"/>
              <a:defRPr sz="6000">
                <a:solidFill>
                  <a:schemeClr val="lt1"/>
                </a:solidFill>
              </a:defRPr>
            </a:lvl2pPr>
            <a:lvl3pPr>
              <a:spcBef>
                <a:spcPts val="0"/>
              </a:spcBef>
              <a:buClr>
                <a:schemeClr val="lt1"/>
              </a:buClr>
              <a:buSzPct val="100000"/>
              <a:defRPr sz="6000">
                <a:solidFill>
                  <a:schemeClr val="lt1"/>
                </a:solidFill>
              </a:defRPr>
            </a:lvl3pPr>
            <a:lvl4pPr>
              <a:spcBef>
                <a:spcPts val="0"/>
              </a:spcBef>
              <a:buClr>
                <a:schemeClr val="lt1"/>
              </a:buClr>
              <a:buSzPct val="100000"/>
              <a:defRPr sz="6000">
                <a:solidFill>
                  <a:schemeClr val="lt1"/>
                </a:solidFill>
              </a:defRPr>
            </a:lvl4pPr>
            <a:lvl5pPr>
              <a:spcBef>
                <a:spcPts val="0"/>
              </a:spcBef>
              <a:buClr>
                <a:schemeClr val="lt1"/>
              </a:buClr>
              <a:buSzPct val="100000"/>
              <a:defRPr sz="6000">
                <a:solidFill>
                  <a:schemeClr val="lt1"/>
                </a:solidFill>
              </a:defRPr>
            </a:lvl5pPr>
            <a:lvl6pPr>
              <a:spcBef>
                <a:spcPts val="0"/>
              </a:spcBef>
              <a:buClr>
                <a:schemeClr val="lt1"/>
              </a:buClr>
              <a:buSzPct val="100000"/>
              <a:defRPr sz="6000">
                <a:solidFill>
                  <a:schemeClr val="lt1"/>
                </a:solidFill>
              </a:defRPr>
            </a:lvl6pPr>
            <a:lvl7pPr>
              <a:spcBef>
                <a:spcPts val="0"/>
              </a:spcBef>
              <a:buClr>
                <a:schemeClr val="lt1"/>
              </a:buClr>
              <a:buSzPct val="100000"/>
              <a:defRPr sz="6000">
                <a:solidFill>
                  <a:schemeClr val="lt1"/>
                </a:solidFill>
              </a:defRPr>
            </a:lvl7pPr>
            <a:lvl8pPr>
              <a:spcBef>
                <a:spcPts val="0"/>
              </a:spcBef>
              <a:buClr>
                <a:schemeClr val="lt1"/>
              </a:buClr>
              <a:buSzPct val="100000"/>
              <a:defRPr sz="6000">
                <a:solidFill>
                  <a:schemeClr val="lt1"/>
                </a:solidFill>
              </a:defRPr>
            </a:lvl8pPr>
            <a:lvl9pPr>
              <a:spcBef>
                <a:spcPts val="0"/>
              </a:spcBef>
              <a:buClr>
                <a:schemeClr val="lt1"/>
              </a:buClr>
              <a:buSzPct val="100000"/>
              <a:defRPr sz="6000">
                <a:solidFill>
                  <a:schemeClr val="lt1"/>
                </a:solidFill>
              </a:defRPr>
            </a:lvl9pPr>
          </a:lstStyle>
          <a:p>
            <a:endParaRPr/>
          </a:p>
        </p:txBody>
      </p:sp>
      <p:sp>
        <p:nvSpPr>
          <p:cNvPr id="34" name="Shape 3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25"/>
            <a:ext cx="4572000" cy="5143499"/>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cxnSp>
        <p:nvCxnSpPr>
          <p:cNvPr id="37" name="Shape 37"/>
          <p:cNvCxnSpPr/>
          <p:nvPr/>
        </p:nvCxnSpPr>
        <p:spPr>
          <a:xfrm>
            <a:off x="5029675" y="4495500"/>
            <a:ext cx="468300" cy="0"/>
          </a:xfrm>
          <a:prstGeom prst="straightConnector1">
            <a:avLst/>
          </a:prstGeom>
          <a:noFill/>
          <a:ln w="28575" cap="flat" cmpd="sng">
            <a:solidFill>
              <a:schemeClr val="lt1"/>
            </a:solidFill>
            <a:prstDash val="solid"/>
            <a:round/>
            <a:headEnd type="none" w="med" len="med"/>
            <a:tailEnd type="none" w="med" len="med"/>
          </a:ln>
        </p:spPr>
      </p:cxnSp>
      <p:sp>
        <p:nvSpPr>
          <p:cNvPr id="38" name="Shape 38"/>
          <p:cNvSpPr txBox="1">
            <a:spLocks noGrp="1"/>
          </p:cNvSpPr>
          <p:nvPr>
            <p:ph type="title"/>
          </p:nvPr>
        </p:nvSpPr>
        <p:spPr>
          <a:xfrm>
            <a:off x="265500" y="1081400"/>
            <a:ext cx="4045199" cy="1710300"/>
          </a:xfrm>
          <a:prstGeom prst="rect">
            <a:avLst/>
          </a:prstGeom>
        </p:spPr>
        <p:txBody>
          <a:bodyPr lIns="91425" tIns="91425" rIns="91425" bIns="91425" anchor="b" anchorCtr="0"/>
          <a:lstStyle>
            <a:lvl1pPr algn="ctr">
              <a:spcBef>
                <a:spcPts val="0"/>
              </a:spcBef>
              <a:buSzPct val="100000"/>
              <a:defRPr sz="5400"/>
            </a:lvl1pPr>
            <a:lvl2pPr algn="ctr">
              <a:spcBef>
                <a:spcPts val="0"/>
              </a:spcBef>
              <a:buSzPct val="100000"/>
              <a:defRPr sz="5400"/>
            </a:lvl2pPr>
            <a:lvl3pPr algn="ctr">
              <a:spcBef>
                <a:spcPts val="0"/>
              </a:spcBef>
              <a:buSzPct val="100000"/>
              <a:defRPr sz="5400"/>
            </a:lvl3pPr>
            <a:lvl4pPr algn="ctr">
              <a:spcBef>
                <a:spcPts val="0"/>
              </a:spcBef>
              <a:buSzPct val="100000"/>
              <a:defRPr sz="5400"/>
            </a:lvl4pPr>
            <a:lvl5pPr algn="ctr">
              <a:spcBef>
                <a:spcPts val="0"/>
              </a:spcBef>
              <a:buSzPct val="100000"/>
              <a:defRPr sz="5400"/>
            </a:lvl5pPr>
            <a:lvl6pPr algn="ctr">
              <a:spcBef>
                <a:spcPts val="0"/>
              </a:spcBef>
              <a:buSzPct val="100000"/>
              <a:defRPr sz="5400"/>
            </a:lvl6pPr>
            <a:lvl7pPr algn="ctr">
              <a:spcBef>
                <a:spcPts val="0"/>
              </a:spcBef>
              <a:buSzPct val="100000"/>
              <a:defRPr sz="5400"/>
            </a:lvl7pPr>
            <a:lvl8pPr algn="ctr">
              <a:spcBef>
                <a:spcPts val="0"/>
              </a:spcBef>
              <a:buSzPct val="100000"/>
              <a:defRPr sz="5400"/>
            </a:lvl8pPr>
            <a:lvl9pPr algn="ctr">
              <a:spcBef>
                <a:spcPts val="0"/>
              </a:spcBef>
              <a:buSzPct val="100000"/>
              <a:defRPr sz="5400"/>
            </a:lvl9pPr>
          </a:lstStyle>
          <a:p>
            <a:endParaRPr/>
          </a:p>
        </p:txBody>
      </p:sp>
      <p:sp>
        <p:nvSpPr>
          <p:cNvPr id="39" name="Shape 39"/>
          <p:cNvSpPr txBox="1">
            <a:spLocks noGrp="1"/>
          </p:cNvSpPr>
          <p:nvPr>
            <p:ph type="subTitle" idx="1"/>
          </p:nvPr>
        </p:nvSpPr>
        <p:spPr>
          <a:xfrm>
            <a:off x="265500" y="2845222"/>
            <a:ext cx="4045199" cy="1345500"/>
          </a:xfrm>
          <a:prstGeom prst="rect">
            <a:avLst/>
          </a:prstGeom>
        </p:spPr>
        <p:txBody>
          <a:bodyPr lIns="91425" tIns="91425" rIns="91425" bIns="91425" anchor="t" anchorCtr="0"/>
          <a:lstStyle>
            <a:lvl1pPr algn="ctr">
              <a:lnSpc>
                <a:spcPct val="100000"/>
              </a:lnSpc>
              <a:spcBef>
                <a:spcPts val="0"/>
              </a:spcBef>
              <a:spcAft>
                <a:spcPts val="0"/>
              </a:spcAft>
              <a:buNone/>
              <a:defRPr/>
            </a:lvl1pPr>
            <a:lvl2pPr algn="ctr">
              <a:lnSpc>
                <a:spcPct val="100000"/>
              </a:lnSpc>
              <a:spcBef>
                <a:spcPts val="0"/>
              </a:spcBef>
              <a:spcAft>
                <a:spcPts val="0"/>
              </a:spcAft>
              <a:buSzPct val="100000"/>
              <a:buNone/>
              <a:defRPr sz="1800"/>
            </a:lvl2pPr>
            <a:lvl3pPr algn="ctr">
              <a:lnSpc>
                <a:spcPct val="100000"/>
              </a:lnSpc>
              <a:spcBef>
                <a:spcPts val="0"/>
              </a:spcBef>
              <a:spcAft>
                <a:spcPts val="0"/>
              </a:spcAft>
              <a:buSzPct val="100000"/>
              <a:buNone/>
              <a:defRPr sz="1800"/>
            </a:lvl3pPr>
            <a:lvl4pPr algn="ctr">
              <a:lnSpc>
                <a:spcPct val="100000"/>
              </a:lnSpc>
              <a:spcBef>
                <a:spcPts val="0"/>
              </a:spcBef>
              <a:spcAft>
                <a:spcPts val="0"/>
              </a:spcAft>
              <a:buSzPct val="100000"/>
              <a:buNone/>
              <a:defRPr sz="1800"/>
            </a:lvl4pPr>
            <a:lvl5pPr algn="ctr">
              <a:lnSpc>
                <a:spcPct val="100000"/>
              </a:lnSpc>
              <a:spcBef>
                <a:spcPts val="0"/>
              </a:spcBef>
              <a:spcAft>
                <a:spcPts val="0"/>
              </a:spcAft>
              <a:buSzPct val="100000"/>
              <a:buNone/>
              <a:defRPr sz="1800"/>
            </a:lvl5pPr>
            <a:lvl6pPr algn="ctr">
              <a:lnSpc>
                <a:spcPct val="100000"/>
              </a:lnSpc>
              <a:spcBef>
                <a:spcPts val="0"/>
              </a:spcBef>
              <a:spcAft>
                <a:spcPts val="0"/>
              </a:spcAft>
              <a:buSzPct val="100000"/>
              <a:buNone/>
              <a:defRPr sz="1800"/>
            </a:lvl6pPr>
            <a:lvl7pPr algn="ctr">
              <a:lnSpc>
                <a:spcPct val="100000"/>
              </a:lnSpc>
              <a:spcBef>
                <a:spcPts val="0"/>
              </a:spcBef>
              <a:spcAft>
                <a:spcPts val="0"/>
              </a:spcAft>
              <a:buSzPct val="100000"/>
              <a:buNone/>
              <a:defRPr sz="1800"/>
            </a:lvl7pPr>
            <a:lvl8pPr algn="ctr">
              <a:lnSpc>
                <a:spcPct val="100000"/>
              </a:lnSpc>
              <a:spcBef>
                <a:spcPts val="0"/>
              </a:spcBef>
              <a:spcAft>
                <a:spcPts val="0"/>
              </a:spcAft>
              <a:buSzPct val="100000"/>
              <a:buNone/>
              <a:defRPr sz="1800"/>
            </a:lvl8pPr>
            <a:lvl9pPr algn="ctr">
              <a:lnSpc>
                <a:spcPct val="100000"/>
              </a:lnSpc>
              <a:spcBef>
                <a:spcPts val="0"/>
              </a:spcBef>
              <a:spcAft>
                <a:spcPts val="0"/>
              </a:spcAft>
              <a:buSzPct val="100000"/>
              <a:buNone/>
              <a:defRPr sz="1800"/>
            </a:lvl9pPr>
          </a:lstStyle>
          <a:p>
            <a:endParaRPr/>
          </a:p>
        </p:txBody>
      </p:sp>
      <p:sp>
        <p:nvSpPr>
          <p:cNvPr id="40" name="Shape 40"/>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a:spcBef>
                <a:spcPts val="0"/>
              </a:spcBef>
              <a:buClr>
                <a:schemeClr val="accent1"/>
              </a:buClr>
              <a:defRPr>
                <a:solidFill>
                  <a:schemeClr val="accent1"/>
                </a:solidFill>
              </a:defRPr>
            </a:lvl1pPr>
            <a:lvl2pPr>
              <a:spcBef>
                <a:spcPts val="0"/>
              </a:spcBef>
              <a:buClr>
                <a:schemeClr val="accent1"/>
              </a:buClr>
              <a:defRPr>
                <a:solidFill>
                  <a:schemeClr val="accent1"/>
                </a:solidFill>
              </a:defRPr>
            </a:lvl2pPr>
            <a:lvl3pPr>
              <a:spcBef>
                <a:spcPts val="0"/>
              </a:spcBef>
              <a:buClr>
                <a:schemeClr val="accent1"/>
              </a:buClr>
              <a:defRPr>
                <a:solidFill>
                  <a:schemeClr val="accent1"/>
                </a:solidFill>
              </a:defRPr>
            </a:lvl3pPr>
            <a:lvl4pPr>
              <a:spcBef>
                <a:spcPts val="0"/>
              </a:spcBef>
              <a:buClr>
                <a:schemeClr val="accent1"/>
              </a:buClr>
              <a:defRPr>
                <a:solidFill>
                  <a:schemeClr val="accent1"/>
                </a:solidFill>
              </a:defRPr>
            </a:lvl4pPr>
            <a:lvl5pPr>
              <a:spcBef>
                <a:spcPts val="0"/>
              </a:spcBef>
              <a:buClr>
                <a:schemeClr val="accent1"/>
              </a:buClr>
              <a:defRPr>
                <a:solidFill>
                  <a:schemeClr val="accent1"/>
                </a:solidFill>
              </a:defRPr>
            </a:lvl5pPr>
            <a:lvl6pPr>
              <a:spcBef>
                <a:spcPts val="0"/>
              </a:spcBef>
              <a:buClr>
                <a:schemeClr val="accent1"/>
              </a:buClr>
              <a:defRPr>
                <a:solidFill>
                  <a:schemeClr val="accent1"/>
                </a:solidFill>
              </a:defRPr>
            </a:lvl6pPr>
            <a:lvl7pPr>
              <a:spcBef>
                <a:spcPts val="0"/>
              </a:spcBef>
              <a:buClr>
                <a:schemeClr val="accent1"/>
              </a:buClr>
              <a:defRPr>
                <a:solidFill>
                  <a:schemeClr val="accent1"/>
                </a:solidFill>
              </a:defRPr>
            </a:lvl7pPr>
            <a:lvl8pPr>
              <a:spcBef>
                <a:spcPts val="0"/>
              </a:spcBef>
              <a:buClr>
                <a:schemeClr val="accent1"/>
              </a:buClr>
              <a:defRPr>
                <a:solidFill>
                  <a:schemeClr val="accent1"/>
                </a:solidFill>
              </a:defRPr>
            </a:lvl8pPr>
            <a:lvl9pPr>
              <a:spcBef>
                <a:spcPts val="0"/>
              </a:spcBef>
              <a:buClr>
                <a:schemeClr val="accent1"/>
              </a:buClr>
              <a:defRPr>
                <a:solidFill>
                  <a:schemeClr val="accent1"/>
                </a:solidFill>
              </a:defRPr>
            </a:lvl9pPr>
          </a:lstStyle>
          <a:p>
            <a:endParaRPr/>
          </a:p>
        </p:txBody>
      </p:sp>
      <p:sp>
        <p:nvSpPr>
          <p:cNvPr id="41" name="Shape 4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2"/>
        <p:cNvGrpSpPr/>
        <p:nvPr/>
      </p:nvGrpSpPr>
      <p:grpSpPr>
        <a:xfrm>
          <a:off x="0" y="0"/>
          <a:ext cx="0" cy="0"/>
          <a:chOff x="0" y="0"/>
          <a:chExt cx="0" cy="0"/>
        </a:xfrm>
      </p:grpSpPr>
      <p:sp>
        <p:nvSpPr>
          <p:cNvPr id="43" name="Shape 43"/>
          <p:cNvSpPr txBox="1">
            <a:spLocks noGrp="1"/>
          </p:cNvSpPr>
          <p:nvPr>
            <p:ph type="body" idx="1"/>
          </p:nvPr>
        </p:nvSpPr>
        <p:spPr>
          <a:xfrm>
            <a:off x="319500" y="4230575"/>
            <a:ext cx="5998800" cy="598799"/>
          </a:xfrm>
          <a:prstGeom prst="rect">
            <a:avLst/>
          </a:prstGeom>
        </p:spPr>
        <p:txBody>
          <a:bodyPr lIns="91425" tIns="91425" rIns="91425" bIns="91425" anchor="ctr" anchorCtr="0"/>
          <a:lstStyle>
            <a:lvl1pPr>
              <a:lnSpc>
                <a:spcPct val="100000"/>
              </a:lnSpc>
              <a:spcBef>
                <a:spcPts val="0"/>
              </a:spcBef>
              <a:spcAft>
                <a:spcPts val="0"/>
              </a:spcAft>
              <a:buClr>
                <a:schemeClr val="accent1"/>
              </a:buClr>
              <a:buSzPct val="100000"/>
              <a:buFont typeface="Amatic SC"/>
              <a:buNone/>
              <a:defRPr sz="2400" b="1">
                <a:solidFill>
                  <a:schemeClr val="accent1"/>
                </a:solidFill>
                <a:latin typeface="Amatic SC"/>
                <a:ea typeface="Amatic SC"/>
                <a:cs typeface="Amatic SC"/>
                <a:sym typeface="Amatic SC"/>
              </a:defRPr>
            </a:lvl1pPr>
          </a:lstStyle>
          <a:p>
            <a:endParaRPr/>
          </a:p>
        </p:txBody>
      </p:sp>
      <p:sp>
        <p:nvSpPr>
          <p:cNvPr id="44" name="Shape 4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292850"/>
            <a:ext cx="8520599" cy="800999"/>
          </a:xfrm>
          <a:prstGeom prst="rect">
            <a:avLst/>
          </a:prstGeom>
          <a:noFill/>
          <a:ln>
            <a:noFill/>
          </a:ln>
        </p:spPr>
        <p:txBody>
          <a:bodyPr lIns="91425" tIns="91425" rIns="91425" bIns="91425" anchor="t" anchorCtr="0"/>
          <a:lstStyle>
            <a:lvl1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1pPr>
            <a:lvl2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2pPr>
            <a:lvl3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3pPr>
            <a:lvl4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4pPr>
            <a:lvl5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5pPr>
            <a:lvl6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6pPr>
            <a:lvl7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7pPr>
            <a:lvl8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8pPr>
            <a:lvl9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9pPr>
          </a:lstStyle>
          <a:p>
            <a:endParaRPr/>
          </a:p>
        </p:txBody>
      </p:sp>
      <p:sp>
        <p:nvSpPr>
          <p:cNvPr id="6" name="Shape 6"/>
          <p:cNvSpPr txBox="1">
            <a:spLocks noGrp="1"/>
          </p:cNvSpPr>
          <p:nvPr>
            <p:ph type="body" idx="1"/>
          </p:nvPr>
        </p:nvSpPr>
        <p:spPr>
          <a:xfrm>
            <a:off x="311700" y="1228675"/>
            <a:ext cx="8520599" cy="3340199"/>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a:endParaRPr/>
          </a:p>
        </p:txBody>
      </p:sp>
      <p:sp>
        <p:nvSpPr>
          <p:cNvPr id="7" name="Shape 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hyperlink" Target="https://www.youtube.com/watch?v=O2bf1mZQWXI" TargetMode="External"/><Relationship Id="rId3" Type="http://schemas.openxmlformats.org/officeDocument/2006/relationships/image" Target="../media/image10.jpg"/><Relationship Id="rId7" Type="http://schemas.openxmlformats.org/officeDocument/2006/relationships/hyperlink" Target="http://regentsprep.org/regents/math/geometry/gp10/midlinel.htm"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www.geom.uiuc.edu/~dwiggins/conj20.html" TargetMode="External"/><Relationship Id="rId5" Type="http://schemas.openxmlformats.org/officeDocument/2006/relationships/hyperlink" Target="http://www.regentsprep.org/regents/math/geometry/gp9/ltrapezoid.htm" TargetMode="External"/><Relationship Id="rId4" Type="http://schemas.openxmlformats.org/officeDocument/2006/relationships/hyperlink" Target="http://study.com/academy/lesson/midsegment-theorem-formula.html" TargetMode="External"/><Relationship Id="rId9" Type="http://schemas.openxmlformats.org/officeDocument/2006/relationships/hyperlink" Target="https://www.youtube.com/watch?v=wslcvpXHaJ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173850" y="241125"/>
            <a:ext cx="8796300" cy="2566200"/>
          </a:xfrm>
          <a:prstGeom prst="rect">
            <a:avLst/>
          </a:prstGeom>
          <a:noFill/>
          <a:ln>
            <a:noFill/>
          </a:ln>
        </p:spPr>
        <p:txBody>
          <a:bodyPr lIns="91425" tIns="91425" rIns="91425" bIns="91425" anchor="ctr" anchorCtr="0">
            <a:noAutofit/>
          </a:bodyPr>
          <a:lstStyle/>
          <a:p>
            <a:pPr>
              <a:spcBef>
                <a:spcPts val="0"/>
              </a:spcBef>
              <a:buNone/>
            </a:pPr>
            <a:r>
              <a:rPr lang="en" sz="3600" b="0">
                <a:solidFill>
                  <a:srgbClr val="FFFF00"/>
                </a:solidFill>
                <a:latin typeface="Comic Sans MS"/>
                <a:ea typeface="Comic Sans MS"/>
                <a:cs typeface="Comic Sans MS"/>
                <a:sym typeface="Comic Sans MS"/>
              </a:rPr>
              <a:t>Triangle Midsegment and Trapezoid Midsegment, with Theorems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57" name="Shape 57"/>
          <p:cNvSpPr txBox="1">
            <a:spLocks noGrp="1"/>
          </p:cNvSpPr>
          <p:nvPr>
            <p:ph type="ctrTitle"/>
          </p:nvPr>
        </p:nvSpPr>
        <p:spPr>
          <a:xfrm>
            <a:off x="142375" y="-483425"/>
            <a:ext cx="8520599" cy="1722300"/>
          </a:xfrm>
          <a:prstGeom prst="rect">
            <a:avLst/>
          </a:prstGeom>
        </p:spPr>
        <p:txBody>
          <a:bodyPr lIns="91425" tIns="91425" rIns="91425" bIns="91425" anchor="ctr" anchorCtr="0">
            <a:noAutofit/>
          </a:bodyPr>
          <a:lstStyle/>
          <a:p>
            <a:pPr>
              <a:spcBef>
                <a:spcPts val="0"/>
              </a:spcBef>
              <a:buNone/>
            </a:pPr>
            <a:r>
              <a:rPr lang="en" sz="3600" b="0">
                <a:latin typeface="Comic Sans MS"/>
                <a:ea typeface="Comic Sans MS"/>
                <a:cs typeface="Comic Sans MS"/>
                <a:sym typeface="Comic Sans MS"/>
              </a:rPr>
              <a:t>Definition of terms</a:t>
            </a:r>
          </a:p>
        </p:txBody>
      </p:sp>
      <p:sp>
        <p:nvSpPr>
          <p:cNvPr id="58" name="Shape 58"/>
          <p:cNvSpPr txBox="1">
            <a:spLocks noGrp="1"/>
          </p:cNvSpPr>
          <p:nvPr>
            <p:ph type="subTitle" idx="1"/>
          </p:nvPr>
        </p:nvSpPr>
        <p:spPr>
          <a:xfrm>
            <a:off x="0" y="1887700"/>
            <a:ext cx="8520599" cy="706200"/>
          </a:xfrm>
          <a:prstGeom prst="rect">
            <a:avLst/>
          </a:prstGeom>
          <a:noFill/>
        </p:spPr>
        <p:txBody>
          <a:bodyPr lIns="91425" tIns="91425" rIns="91425" bIns="91425" anchor="ctr" anchorCtr="0">
            <a:noAutofit/>
          </a:bodyPr>
          <a:lstStyle/>
          <a:p>
            <a:pPr rtl="0">
              <a:spcBef>
                <a:spcPts val="0"/>
              </a:spcBef>
              <a:buNone/>
            </a:pPr>
            <a:r>
              <a:rPr lang="en" sz="2100" b="0">
                <a:solidFill>
                  <a:srgbClr val="CC0000"/>
                </a:solidFill>
                <a:latin typeface="Comic Sans MS"/>
                <a:ea typeface="Comic Sans MS"/>
                <a:cs typeface="Comic Sans MS"/>
                <a:sym typeface="Comic Sans MS"/>
              </a:rPr>
              <a:t>Triangle Midsegment Theorem: The midpoint of two sides of the triangle create a line that is parallel to the third side</a:t>
            </a:r>
          </a:p>
          <a:p>
            <a:pPr rtl="0">
              <a:spcBef>
                <a:spcPts val="0"/>
              </a:spcBef>
              <a:buNone/>
            </a:pPr>
            <a:endParaRPr b="0">
              <a:solidFill>
                <a:srgbClr val="CC0000"/>
              </a:solidFill>
              <a:latin typeface="Comic Sans MS"/>
              <a:ea typeface="Comic Sans MS"/>
              <a:cs typeface="Comic Sans MS"/>
              <a:sym typeface="Comic Sans MS"/>
            </a:endParaRPr>
          </a:p>
          <a:p>
            <a:pPr marL="0" marR="0" indent="0" algn="l" rtl="0">
              <a:lnSpc>
                <a:spcPct val="115000"/>
              </a:lnSpc>
              <a:spcBef>
                <a:spcPts val="0"/>
              </a:spcBef>
              <a:spcAft>
                <a:spcPts val="1600"/>
              </a:spcAft>
              <a:buNone/>
            </a:pPr>
            <a:r>
              <a:rPr lang="en" sz="2100" b="0">
                <a:solidFill>
                  <a:srgbClr val="CC0000"/>
                </a:solidFill>
                <a:latin typeface="Comic Sans MS"/>
                <a:ea typeface="Comic Sans MS"/>
                <a:cs typeface="Comic Sans MS"/>
                <a:sym typeface="Comic Sans MS"/>
              </a:rPr>
              <a:t>Trapezoid midsegment Theorem: Trapezoid midsegment(median) is parallel to the base of it’s length</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
        <p:cNvGrpSpPr/>
        <p:nvPr/>
      </p:nvGrpSpPr>
      <p:grpSpPr>
        <a:xfrm>
          <a:off x="0" y="0"/>
          <a:ext cx="0" cy="0"/>
          <a:chOff x="0" y="0"/>
          <a:chExt cx="0" cy="0"/>
        </a:xfrm>
      </p:grpSpPr>
      <p:sp>
        <p:nvSpPr>
          <p:cNvPr id="63" name="Shape 63"/>
          <p:cNvSpPr txBox="1">
            <a:spLocks noGrp="1"/>
          </p:cNvSpPr>
          <p:nvPr>
            <p:ph type="ctrTitle"/>
          </p:nvPr>
        </p:nvSpPr>
        <p:spPr>
          <a:xfrm>
            <a:off x="53225" y="-659500"/>
            <a:ext cx="8520599" cy="2690399"/>
          </a:xfrm>
          <a:prstGeom prst="rect">
            <a:avLst/>
          </a:prstGeom>
        </p:spPr>
        <p:txBody>
          <a:bodyPr lIns="91425" tIns="91425" rIns="91425" bIns="91425" anchor="ctr" anchorCtr="0">
            <a:noAutofit/>
          </a:bodyPr>
          <a:lstStyle/>
          <a:p>
            <a:pPr>
              <a:spcBef>
                <a:spcPts val="0"/>
              </a:spcBef>
              <a:buNone/>
            </a:pPr>
            <a:r>
              <a:rPr lang="en" sz="3600" b="0">
                <a:latin typeface="Comic Sans MS"/>
                <a:ea typeface="Comic Sans MS"/>
                <a:cs typeface="Comic Sans MS"/>
                <a:sym typeface="Comic Sans MS"/>
              </a:rPr>
              <a:t>Midsegment Diagrams</a:t>
            </a:r>
          </a:p>
        </p:txBody>
      </p:sp>
      <p:pic>
        <p:nvPicPr>
          <p:cNvPr id="64" name="Shape 64"/>
          <p:cNvPicPr preferRelativeResize="0"/>
          <p:nvPr/>
        </p:nvPicPr>
        <p:blipFill>
          <a:blip r:embed="rId4">
            <a:alphaModFix/>
          </a:blip>
          <a:stretch>
            <a:fillRect/>
          </a:stretch>
        </p:blipFill>
        <p:spPr>
          <a:xfrm>
            <a:off x="445625" y="1287029"/>
            <a:ext cx="4500699" cy="2428791"/>
          </a:xfrm>
          <a:prstGeom prst="rect">
            <a:avLst/>
          </a:prstGeom>
          <a:noFill/>
          <a:ln>
            <a:noFill/>
          </a:ln>
        </p:spPr>
      </p:pic>
      <p:pic>
        <p:nvPicPr>
          <p:cNvPr id="65" name="Shape 65"/>
          <p:cNvPicPr preferRelativeResize="0"/>
          <p:nvPr/>
        </p:nvPicPr>
        <p:blipFill>
          <a:blip r:embed="rId5">
            <a:alphaModFix/>
          </a:blip>
          <a:stretch>
            <a:fillRect/>
          </a:stretch>
        </p:blipFill>
        <p:spPr>
          <a:xfrm>
            <a:off x="5184650" y="1363575"/>
            <a:ext cx="3736550" cy="2085474"/>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
        <p:cNvGrpSpPr/>
        <p:nvPr/>
      </p:nvGrpSpPr>
      <p:grpSpPr>
        <a:xfrm>
          <a:off x="0" y="0"/>
          <a:ext cx="0" cy="0"/>
          <a:chOff x="0" y="0"/>
          <a:chExt cx="0" cy="0"/>
        </a:xfrm>
      </p:grpSpPr>
      <p:sp>
        <p:nvSpPr>
          <p:cNvPr id="70" name="Shape 70"/>
          <p:cNvSpPr txBox="1">
            <a:spLocks noGrp="1"/>
          </p:cNvSpPr>
          <p:nvPr>
            <p:ph type="ctrTitle"/>
          </p:nvPr>
        </p:nvSpPr>
        <p:spPr>
          <a:xfrm>
            <a:off x="195825" y="0"/>
            <a:ext cx="8948100" cy="706200"/>
          </a:xfrm>
          <a:prstGeom prst="rect">
            <a:avLst/>
          </a:prstGeom>
        </p:spPr>
        <p:txBody>
          <a:bodyPr lIns="91425" tIns="91425" rIns="91425" bIns="91425" anchor="ctr" anchorCtr="0">
            <a:noAutofit/>
          </a:bodyPr>
          <a:lstStyle/>
          <a:p>
            <a:pPr>
              <a:spcBef>
                <a:spcPts val="0"/>
              </a:spcBef>
              <a:buNone/>
            </a:pPr>
            <a:r>
              <a:rPr lang="en" sz="3600" b="0">
                <a:latin typeface="Comic Sans MS"/>
                <a:ea typeface="Comic Sans MS"/>
                <a:cs typeface="Comic Sans MS"/>
                <a:sym typeface="Comic Sans MS"/>
              </a:rPr>
              <a:t>Why midsegments are important in life? </a:t>
            </a:r>
          </a:p>
        </p:txBody>
      </p:sp>
      <p:sp>
        <p:nvSpPr>
          <p:cNvPr id="71" name="Shape 71"/>
          <p:cNvSpPr txBox="1"/>
          <p:nvPr/>
        </p:nvSpPr>
        <p:spPr>
          <a:xfrm>
            <a:off x="294100" y="953625"/>
            <a:ext cx="8466600" cy="2201399"/>
          </a:xfrm>
          <a:prstGeom prst="rect">
            <a:avLst/>
          </a:prstGeom>
          <a:noFill/>
          <a:ln>
            <a:noFill/>
          </a:ln>
        </p:spPr>
        <p:txBody>
          <a:bodyPr lIns="91425" tIns="91425" rIns="91425" bIns="91425" anchor="t" anchorCtr="0">
            <a:noAutofit/>
          </a:bodyPr>
          <a:lstStyle/>
          <a:p>
            <a:pPr>
              <a:spcBef>
                <a:spcPts val="0"/>
              </a:spcBef>
              <a:buNone/>
            </a:pPr>
            <a:r>
              <a:rPr lang="en" sz="2000"/>
              <a:t>If you needed to get to a place you would know that the midsegment is half of the base so it would save you time. It would be parallel to the base and would have all of the same angle measures. If you're building something depending on an architect's point of view. You want to know that it will be able to sustain itself and its weight.</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5"/>
        <p:cNvGrpSpPr/>
        <p:nvPr/>
      </p:nvGrpSpPr>
      <p:grpSpPr>
        <a:xfrm>
          <a:off x="0" y="0"/>
          <a:ext cx="0" cy="0"/>
          <a:chOff x="0" y="0"/>
          <a:chExt cx="0" cy="0"/>
        </a:xfrm>
      </p:grpSpPr>
      <p:sp>
        <p:nvSpPr>
          <p:cNvPr id="76" name="Shape 76"/>
          <p:cNvSpPr txBox="1">
            <a:spLocks noGrp="1"/>
          </p:cNvSpPr>
          <p:nvPr>
            <p:ph type="ctrTitle"/>
          </p:nvPr>
        </p:nvSpPr>
        <p:spPr>
          <a:xfrm>
            <a:off x="-1238825" y="-872275"/>
            <a:ext cx="8520599" cy="2690399"/>
          </a:xfrm>
          <a:prstGeom prst="rect">
            <a:avLst/>
          </a:prstGeom>
        </p:spPr>
        <p:txBody>
          <a:bodyPr lIns="91425" tIns="91425" rIns="91425" bIns="91425" anchor="ctr" anchorCtr="0">
            <a:noAutofit/>
          </a:bodyPr>
          <a:lstStyle/>
          <a:p>
            <a:pPr>
              <a:spcBef>
                <a:spcPts val="0"/>
              </a:spcBef>
              <a:buNone/>
            </a:pPr>
            <a:r>
              <a:rPr lang="en" sz="3600" b="0">
                <a:latin typeface="Comic Sans MS"/>
                <a:ea typeface="Comic Sans MS"/>
                <a:cs typeface="Comic Sans MS"/>
                <a:sym typeface="Comic Sans MS"/>
              </a:rPr>
              <a:t>Real world pictures</a:t>
            </a:r>
          </a:p>
        </p:txBody>
      </p:sp>
      <p:pic>
        <p:nvPicPr>
          <p:cNvPr id="77" name="Shape 77"/>
          <p:cNvPicPr preferRelativeResize="0"/>
          <p:nvPr/>
        </p:nvPicPr>
        <p:blipFill>
          <a:blip r:embed="rId4">
            <a:alphaModFix/>
          </a:blip>
          <a:stretch>
            <a:fillRect/>
          </a:stretch>
        </p:blipFill>
        <p:spPr>
          <a:xfrm>
            <a:off x="0" y="2269775"/>
            <a:ext cx="3451655" cy="2690399"/>
          </a:xfrm>
          <a:prstGeom prst="rect">
            <a:avLst/>
          </a:prstGeom>
          <a:noFill/>
          <a:ln>
            <a:noFill/>
          </a:ln>
        </p:spPr>
      </p:pic>
      <p:cxnSp>
        <p:nvCxnSpPr>
          <p:cNvPr id="78" name="Shape 78"/>
          <p:cNvCxnSpPr/>
          <p:nvPr/>
        </p:nvCxnSpPr>
        <p:spPr>
          <a:xfrm flipH="1">
            <a:off x="3451649" y="4170975"/>
            <a:ext cx="3093000" cy="26699"/>
          </a:xfrm>
          <a:prstGeom prst="straightConnector1">
            <a:avLst/>
          </a:prstGeom>
          <a:noFill/>
          <a:ln w="9525" cap="flat" cmpd="sng">
            <a:solidFill>
              <a:srgbClr val="FF0000"/>
            </a:solidFill>
            <a:prstDash val="solid"/>
            <a:round/>
            <a:headEnd type="none" w="lg" len="lg"/>
            <a:tailEnd type="triangle" w="lg" len="lg"/>
          </a:ln>
        </p:spPr>
      </p:cxnSp>
      <p:sp>
        <p:nvSpPr>
          <p:cNvPr id="79" name="Shape 79"/>
          <p:cNvSpPr txBox="1"/>
          <p:nvPr/>
        </p:nvSpPr>
        <p:spPr>
          <a:xfrm>
            <a:off x="3540775" y="3819450"/>
            <a:ext cx="2760299" cy="289800"/>
          </a:xfrm>
          <a:prstGeom prst="rect">
            <a:avLst/>
          </a:prstGeom>
          <a:noFill/>
          <a:ln>
            <a:noFill/>
          </a:ln>
        </p:spPr>
        <p:txBody>
          <a:bodyPr lIns="91425" tIns="91425" rIns="91425" bIns="91425" anchor="t" anchorCtr="0">
            <a:noAutofit/>
          </a:bodyPr>
          <a:lstStyle/>
          <a:p>
            <a:pPr>
              <a:spcBef>
                <a:spcPts val="0"/>
              </a:spcBef>
              <a:buNone/>
            </a:pPr>
            <a:r>
              <a:rPr lang="en" sz="1600">
                <a:solidFill>
                  <a:srgbClr val="FFFF00"/>
                </a:solidFill>
                <a:latin typeface="Comic Sans MS"/>
                <a:ea typeface="Comic Sans MS"/>
                <a:cs typeface="Comic Sans MS"/>
                <a:sym typeface="Comic Sans MS"/>
              </a:rPr>
              <a:t>Midsegment </a:t>
            </a:r>
          </a:p>
        </p:txBody>
      </p:sp>
      <p:pic>
        <p:nvPicPr>
          <p:cNvPr id="80" name="Shape 80"/>
          <p:cNvPicPr preferRelativeResize="0"/>
          <p:nvPr/>
        </p:nvPicPr>
        <p:blipFill rotWithShape="1">
          <a:blip r:embed="rId5">
            <a:alphaModFix/>
          </a:blip>
          <a:srcRect l="4113" t="3782" b="10645"/>
          <a:stretch/>
        </p:blipFill>
        <p:spPr>
          <a:xfrm>
            <a:off x="3716400" y="788775"/>
            <a:ext cx="3947847" cy="2642476"/>
          </a:xfrm>
          <a:prstGeom prst="rect">
            <a:avLst/>
          </a:prstGeom>
          <a:noFill/>
          <a:ln>
            <a:noFill/>
          </a:ln>
        </p:spPr>
      </p:pic>
      <p:cxnSp>
        <p:nvCxnSpPr>
          <p:cNvPr id="81" name="Shape 81"/>
          <p:cNvCxnSpPr/>
          <p:nvPr/>
        </p:nvCxnSpPr>
        <p:spPr>
          <a:xfrm rot="10800000">
            <a:off x="7789474" y="2567674"/>
            <a:ext cx="1327800" cy="25800"/>
          </a:xfrm>
          <a:prstGeom prst="straightConnector1">
            <a:avLst/>
          </a:prstGeom>
          <a:noFill/>
          <a:ln w="9525" cap="flat" cmpd="sng">
            <a:solidFill>
              <a:srgbClr val="FF0000"/>
            </a:solidFill>
            <a:prstDash val="solid"/>
            <a:round/>
            <a:headEnd type="none" w="lg" len="lg"/>
            <a:tailEnd type="triangle" w="lg" len="lg"/>
          </a:ln>
        </p:spPr>
      </p:cxnSp>
      <p:sp>
        <p:nvSpPr>
          <p:cNvPr id="82" name="Shape 82"/>
          <p:cNvSpPr txBox="1"/>
          <p:nvPr/>
        </p:nvSpPr>
        <p:spPr>
          <a:xfrm>
            <a:off x="7847375" y="2269762"/>
            <a:ext cx="1212000" cy="160500"/>
          </a:xfrm>
          <a:prstGeom prst="rect">
            <a:avLst/>
          </a:prstGeom>
          <a:noFill/>
          <a:ln>
            <a:noFill/>
          </a:ln>
        </p:spPr>
        <p:txBody>
          <a:bodyPr lIns="91425" tIns="91425" rIns="91425" bIns="91425" anchor="t" anchorCtr="0">
            <a:noAutofit/>
          </a:bodyPr>
          <a:lstStyle/>
          <a:p>
            <a:pPr>
              <a:spcBef>
                <a:spcPts val="0"/>
              </a:spcBef>
              <a:buNone/>
            </a:pPr>
            <a:r>
              <a:rPr lang="en">
                <a:latin typeface="Comic Sans MS"/>
                <a:ea typeface="Comic Sans MS"/>
                <a:cs typeface="Comic Sans MS"/>
                <a:sym typeface="Comic Sans MS"/>
              </a:rPr>
              <a:t>Midsegment</a:t>
            </a:r>
          </a:p>
        </p:txBody>
      </p:sp>
      <p:sp>
        <p:nvSpPr>
          <p:cNvPr id="83" name="Shape 83"/>
          <p:cNvSpPr txBox="1"/>
          <p:nvPr/>
        </p:nvSpPr>
        <p:spPr>
          <a:xfrm>
            <a:off x="704075" y="1963700"/>
            <a:ext cx="2477700" cy="160500"/>
          </a:xfrm>
          <a:prstGeom prst="rect">
            <a:avLst/>
          </a:prstGeom>
          <a:noFill/>
          <a:ln>
            <a:noFill/>
          </a:ln>
        </p:spPr>
        <p:txBody>
          <a:bodyPr lIns="91425" tIns="91425" rIns="91425" bIns="91425" anchor="t" anchorCtr="0">
            <a:noAutofit/>
          </a:bodyPr>
          <a:lstStyle/>
          <a:p>
            <a:pPr>
              <a:spcBef>
                <a:spcPts val="0"/>
              </a:spcBef>
              <a:buNone/>
            </a:pPr>
            <a:r>
              <a:rPr lang="en" sz="2000">
                <a:latin typeface="Comic Sans MS"/>
                <a:ea typeface="Comic Sans MS"/>
                <a:cs typeface="Comic Sans MS"/>
                <a:sym typeface="Comic Sans MS"/>
              </a:rPr>
              <a:t>Food Pyramid</a:t>
            </a:r>
          </a:p>
        </p:txBody>
      </p:sp>
      <p:sp>
        <p:nvSpPr>
          <p:cNvPr id="84" name="Shape 84"/>
          <p:cNvSpPr txBox="1"/>
          <p:nvPr/>
        </p:nvSpPr>
        <p:spPr>
          <a:xfrm>
            <a:off x="5276075" y="374325"/>
            <a:ext cx="2843100" cy="289800"/>
          </a:xfrm>
          <a:prstGeom prst="rect">
            <a:avLst/>
          </a:prstGeom>
          <a:noFill/>
          <a:ln>
            <a:noFill/>
          </a:ln>
        </p:spPr>
        <p:txBody>
          <a:bodyPr lIns="91425" tIns="91425" rIns="91425" bIns="91425" anchor="t" anchorCtr="0">
            <a:noAutofit/>
          </a:bodyPr>
          <a:lstStyle/>
          <a:p>
            <a:pPr>
              <a:spcBef>
                <a:spcPts val="0"/>
              </a:spcBef>
              <a:buNone/>
            </a:pPr>
            <a:r>
              <a:rPr lang="en" sz="2000">
                <a:latin typeface="Comic Sans MS"/>
                <a:ea typeface="Comic Sans MS"/>
                <a:cs typeface="Comic Sans MS"/>
                <a:sym typeface="Comic Sans MS"/>
              </a:rPr>
              <a:t>Chichen Itza</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Shape 89"/>
          <p:cNvSpPr txBox="1">
            <a:spLocks noGrp="1"/>
          </p:cNvSpPr>
          <p:nvPr>
            <p:ph type="ctrTitle"/>
          </p:nvPr>
        </p:nvSpPr>
        <p:spPr>
          <a:xfrm>
            <a:off x="311700" y="231725"/>
            <a:ext cx="8520599" cy="810900"/>
          </a:xfrm>
          <a:prstGeom prst="rect">
            <a:avLst/>
          </a:prstGeom>
        </p:spPr>
        <p:txBody>
          <a:bodyPr lIns="91425" tIns="91425" rIns="91425" bIns="91425" anchor="ctr" anchorCtr="0">
            <a:noAutofit/>
          </a:bodyPr>
          <a:lstStyle/>
          <a:p>
            <a:pPr algn="l">
              <a:spcBef>
                <a:spcPts val="0"/>
              </a:spcBef>
              <a:buNone/>
            </a:pPr>
            <a:r>
              <a:rPr lang="en" sz="3600" b="0">
                <a:latin typeface="Comic Sans MS"/>
                <a:ea typeface="Comic Sans MS"/>
                <a:cs typeface="Comic Sans MS"/>
                <a:sym typeface="Comic Sans MS"/>
              </a:rPr>
              <a:t>Links for more info.</a:t>
            </a:r>
          </a:p>
        </p:txBody>
      </p:sp>
      <p:sp>
        <p:nvSpPr>
          <p:cNvPr id="90" name="Shape 90"/>
          <p:cNvSpPr txBox="1">
            <a:spLocks noGrp="1"/>
          </p:cNvSpPr>
          <p:nvPr>
            <p:ph type="subTitle" idx="1"/>
          </p:nvPr>
        </p:nvSpPr>
        <p:spPr>
          <a:xfrm>
            <a:off x="44350" y="2375325"/>
            <a:ext cx="8520599" cy="706200"/>
          </a:xfrm>
          <a:prstGeom prst="rect">
            <a:avLst/>
          </a:prstGeom>
        </p:spPr>
        <p:txBody>
          <a:bodyPr lIns="91425" tIns="91425" rIns="91425" bIns="91425" anchor="ctr" anchorCtr="0">
            <a:noAutofit/>
          </a:bodyPr>
          <a:lstStyle/>
          <a:p>
            <a:pPr rtl="0">
              <a:spcBef>
                <a:spcPts val="0"/>
              </a:spcBef>
              <a:buNone/>
            </a:pPr>
            <a:r>
              <a:rPr lang="en" sz="2200" b="0" u="sng">
                <a:solidFill>
                  <a:schemeClr val="accent5"/>
                </a:solidFill>
                <a:latin typeface="Comic Sans MS"/>
                <a:ea typeface="Comic Sans MS"/>
                <a:cs typeface="Comic Sans MS"/>
                <a:sym typeface="Comic Sans MS"/>
                <a:hlinkClick r:id="rId4"/>
              </a:rPr>
              <a:t>http://study.com/academy/lesson/midsegment-theorem-formula.html</a:t>
            </a:r>
          </a:p>
          <a:p>
            <a:pPr rtl="0">
              <a:spcBef>
                <a:spcPts val="0"/>
              </a:spcBef>
              <a:buNone/>
            </a:pPr>
            <a:r>
              <a:rPr lang="en" sz="2200" b="0" u="sng">
                <a:solidFill>
                  <a:schemeClr val="accent5"/>
                </a:solidFill>
                <a:latin typeface="Comic Sans MS"/>
                <a:ea typeface="Comic Sans MS"/>
                <a:cs typeface="Comic Sans MS"/>
                <a:sym typeface="Comic Sans MS"/>
                <a:hlinkClick r:id="rId5"/>
              </a:rPr>
              <a:t>http://www.regentsprep.org/regents/math/geometry/gp9/ltrapezoid.htm</a:t>
            </a:r>
          </a:p>
          <a:p>
            <a:pPr rtl="0">
              <a:spcBef>
                <a:spcPts val="0"/>
              </a:spcBef>
              <a:buNone/>
            </a:pPr>
            <a:r>
              <a:rPr lang="en" sz="2200" b="0" u="sng">
                <a:solidFill>
                  <a:schemeClr val="accent5"/>
                </a:solidFill>
                <a:latin typeface="Comic Sans MS"/>
                <a:ea typeface="Comic Sans MS"/>
                <a:cs typeface="Comic Sans MS"/>
                <a:sym typeface="Comic Sans MS"/>
                <a:hlinkClick r:id="rId6"/>
              </a:rPr>
              <a:t>http://www.geom.uiuc.edu/~dwiggins/conj20.html</a:t>
            </a:r>
          </a:p>
          <a:p>
            <a:pPr rtl="0">
              <a:spcBef>
                <a:spcPts val="0"/>
              </a:spcBef>
              <a:buNone/>
            </a:pPr>
            <a:r>
              <a:rPr lang="en" sz="2200" b="0" u="sng">
                <a:solidFill>
                  <a:schemeClr val="accent5"/>
                </a:solidFill>
                <a:latin typeface="Comic Sans MS"/>
                <a:ea typeface="Comic Sans MS"/>
                <a:cs typeface="Comic Sans MS"/>
                <a:sym typeface="Comic Sans MS"/>
                <a:hlinkClick r:id="rId7"/>
              </a:rPr>
              <a:t>http://regentsprep.org/regents/math/geometry/gp10/midlinel.htm</a:t>
            </a:r>
          </a:p>
          <a:p>
            <a:pPr rtl="0">
              <a:spcBef>
                <a:spcPts val="0"/>
              </a:spcBef>
              <a:buNone/>
            </a:pPr>
            <a:r>
              <a:rPr lang="en" sz="2200" b="0" u="sng">
                <a:solidFill>
                  <a:schemeClr val="accent5"/>
                </a:solidFill>
                <a:latin typeface="Comic Sans MS"/>
                <a:ea typeface="Comic Sans MS"/>
                <a:cs typeface="Comic Sans MS"/>
                <a:sym typeface="Comic Sans MS"/>
                <a:hlinkClick r:id="rId8"/>
              </a:rPr>
              <a:t>https://www.youtube.com/watch?v=O2bf1mZQWXI</a:t>
            </a:r>
          </a:p>
          <a:p>
            <a:pPr>
              <a:spcBef>
                <a:spcPts val="0"/>
              </a:spcBef>
              <a:buNone/>
            </a:pPr>
            <a:r>
              <a:rPr lang="en" sz="2200" b="0" u="sng">
                <a:solidFill>
                  <a:schemeClr val="accent5"/>
                </a:solidFill>
                <a:latin typeface="Comic Sans MS"/>
                <a:ea typeface="Comic Sans MS"/>
                <a:cs typeface="Comic Sans MS"/>
                <a:sym typeface="Comic Sans MS"/>
                <a:hlinkClick r:id="rId9"/>
              </a:rPr>
              <a:t>https://www.youtube.com/watch?v=wslcvpXHaJA</a:t>
            </a:r>
          </a:p>
        </p:txBody>
      </p:sp>
    </p:spTree>
  </p:cSld>
  <p:clrMapOvr>
    <a:masterClrMapping/>
  </p:clrMapOvr>
  <p:transition spd="slow">
    <p:cut/>
  </p:transition>
</p:sld>
</file>

<file path=ppt/theme/theme1.xml><?xml version="1.0" encoding="utf-8"?>
<a:theme xmlns:a="http://schemas.openxmlformats.org/drawingml/2006/main"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162</Words>
  <Application>Microsoft Office PowerPoint</Application>
  <PresentationFormat>On-screen Show (16:9)</PresentationFormat>
  <Paragraphs>20</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Amatic SC</vt:lpstr>
      <vt:lpstr>Comic Sans MS</vt:lpstr>
      <vt:lpstr>Arial</vt:lpstr>
      <vt:lpstr>Source Code Pro</vt:lpstr>
      <vt:lpstr>beach-day</vt:lpstr>
      <vt:lpstr>Triangle Midsegment and Trapezoid Midsegment, with Theorems</vt:lpstr>
      <vt:lpstr>Definition of terms</vt:lpstr>
      <vt:lpstr>Midsegment Diagrams</vt:lpstr>
      <vt:lpstr>Why midsegments are important in life? </vt:lpstr>
      <vt:lpstr>Real world pictures</vt:lpstr>
      <vt:lpstr>Links for more info.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Triangle Midsegment and Trapezoid Midsegment, with Theorems</dc:title>
  <dc:creator>Maxwell, Dawn</dc:creator>
  <cp:lastModifiedBy>Maxwell, Dawn</cp:lastModifiedBy>
  <cp:revision>1</cp:revision>
  <dcterms:modified xsi:type="dcterms:W3CDTF">2015-10-22T14:03:37Z</dcterms:modified>
</cp:coreProperties>
</file>