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1921-08A8-4601-BED5-33AF8E7C31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23D-F910-4F92-B722-564A02E6B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6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1921-08A8-4601-BED5-33AF8E7C31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23D-F910-4F92-B722-564A02E6B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4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1921-08A8-4601-BED5-33AF8E7C31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23D-F910-4F92-B722-564A02E6B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2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1921-08A8-4601-BED5-33AF8E7C31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23D-F910-4F92-B722-564A02E6B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5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1921-08A8-4601-BED5-33AF8E7C31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23D-F910-4F92-B722-564A02E6B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1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1921-08A8-4601-BED5-33AF8E7C31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23D-F910-4F92-B722-564A02E6B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9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1921-08A8-4601-BED5-33AF8E7C31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23D-F910-4F92-B722-564A02E6B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8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1921-08A8-4601-BED5-33AF8E7C31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23D-F910-4F92-B722-564A02E6B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0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1921-08A8-4601-BED5-33AF8E7C31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23D-F910-4F92-B722-564A02E6B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2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1921-08A8-4601-BED5-33AF8E7C31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23D-F910-4F92-B722-564A02E6B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4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1921-08A8-4601-BED5-33AF8E7C31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23D-F910-4F92-B722-564A02E6B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9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1921-08A8-4601-BED5-33AF8E7C31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A623D-F910-4F92-B722-564A02E6B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7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260" y="-237993"/>
            <a:ext cx="4509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3399"/>
                </a:solidFill>
                <a:latin typeface="Gabriola" panose="04040605051002020D02" pitchFamily="82" charset="0"/>
                <a:cs typeface="Miriam" panose="020B0502050101010101" pitchFamily="34" charset="-79"/>
              </a:rPr>
              <a:t>Translations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66926" y="2776085"/>
            <a:ext cx="5636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dirty="0">
                <a:solidFill>
                  <a:srgbClr val="FF3399"/>
                </a:solidFill>
              </a:rPr>
              <a:t>translation</a:t>
            </a:r>
            <a:r>
              <a:rPr lang="en-US" dirty="0"/>
              <a:t> "slides" an object a fixed distance in a given direction.  The original object and its translation have the same shape and size, and they face in the same direction.  A translation creates a figure that is congruent with the original figure and preserves distance (length) and </a:t>
            </a:r>
            <a:r>
              <a:rPr lang="en-US" dirty="0" smtClean="0"/>
              <a:t>orientation.</a:t>
            </a:r>
            <a:endParaRPr lang="en-US" dirty="0"/>
          </a:p>
        </p:txBody>
      </p:sp>
      <p:pic>
        <p:nvPicPr>
          <p:cNvPr id="1026" name="Picture 2" descr="http://www.regentsprep.org/regents/math/geometry/gt2/Tran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14" y="1222573"/>
            <a:ext cx="2993288" cy="304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7514" y="4129096"/>
            <a:ext cx="4538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www.youtube.com/watch?v=8QeeL4wotrQ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64065" y="6916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Open Sans"/>
              </a:rPr>
              <a:t>Translation</a:t>
            </a:r>
            <a:r>
              <a:rPr lang="en-US" dirty="0">
                <a:solidFill>
                  <a:srgbClr val="555555"/>
                </a:solidFill>
                <a:latin typeface="Open Sans"/>
              </a:rPr>
              <a:t> is a term used in geometry to describe a function that moves an object a certain distance. The object is not altered in any other way. It is not </a:t>
            </a:r>
            <a:r>
              <a:rPr lang="en-US" b="1" dirty="0">
                <a:solidFill>
                  <a:srgbClr val="555555"/>
                </a:solidFill>
                <a:latin typeface="Open Sans"/>
              </a:rPr>
              <a:t>rotated</a:t>
            </a:r>
            <a:r>
              <a:rPr lang="en-US" dirty="0">
                <a:solidFill>
                  <a:srgbClr val="555555"/>
                </a:solidFill>
                <a:latin typeface="Open Sans"/>
              </a:rPr>
              <a:t>, </a:t>
            </a:r>
            <a:r>
              <a:rPr lang="en-US" b="1" dirty="0">
                <a:solidFill>
                  <a:srgbClr val="555555"/>
                </a:solidFill>
                <a:latin typeface="Open Sans"/>
              </a:rPr>
              <a:t>reflected</a:t>
            </a:r>
            <a:r>
              <a:rPr lang="en-US" dirty="0">
                <a:solidFill>
                  <a:srgbClr val="555555"/>
                </a:solidFill>
                <a:latin typeface="Open Sans"/>
              </a:rPr>
              <a:t> or </a:t>
            </a:r>
            <a:r>
              <a:rPr lang="en-US" b="1" dirty="0">
                <a:solidFill>
                  <a:srgbClr val="555555"/>
                </a:solidFill>
                <a:latin typeface="Open Sans"/>
              </a:rPr>
              <a:t>re-sized</a:t>
            </a:r>
            <a:r>
              <a:rPr lang="en-US" dirty="0">
                <a:solidFill>
                  <a:srgbClr val="555555"/>
                </a:solidFill>
                <a:latin typeface="Open Sans"/>
              </a:rPr>
              <a:t>.</a:t>
            </a:r>
            <a:endParaRPr lang="en-US" dirty="0"/>
          </a:p>
        </p:txBody>
      </p:sp>
      <p:pic>
        <p:nvPicPr>
          <p:cNvPr id="2050" name="Picture 2" descr="http://scienceblogs.com/notrocketscience/wp-content/blogs.dir/474/files/2012/04/i-07621828a4f77f0c7f1a78b35c7c0116-Twotrai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001" y="4871545"/>
            <a:ext cx="190500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30891" y="5333210"/>
            <a:ext cx="2971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life Example: the light rail it’s the same thing just moves directions.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8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547"/>
            <a:ext cx="3345493" cy="1451149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3399"/>
                </a:solidFill>
                <a:latin typeface="Gabriola" panose="04040605051002020D02" pitchFamily="82" charset="0"/>
              </a:rPr>
              <a:t>Vectors</a:t>
            </a:r>
            <a:endParaRPr lang="en-US" sz="7200" dirty="0">
              <a:solidFill>
                <a:srgbClr val="FF3399"/>
              </a:solidFill>
              <a:latin typeface="Gabriola" panose="04040605051002020D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6910" y="909271"/>
            <a:ext cx="62003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3399"/>
                </a:solidFill>
              </a:rPr>
              <a:t> Vector</a:t>
            </a:r>
            <a:r>
              <a:rPr lang="en-US" sz="2000" dirty="0" smtClean="0"/>
              <a:t> is a quantity </a:t>
            </a:r>
            <a:r>
              <a:rPr lang="en-US" sz="2000" dirty="0"/>
              <a:t>having direction as well as magnitude, especially as determining the position of one point in space relative to another.</a:t>
            </a:r>
            <a:endParaRPr lang="en-US" sz="2000" dirty="0">
              <a:solidFill>
                <a:srgbClr val="FF3399"/>
              </a:solidFill>
              <a:latin typeface="Open Sans"/>
            </a:endParaRPr>
          </a:p>
        </p:txBody>
      </p:sp>
      <p:pic>
        <p:nvPicPr>
          <p:cNvPr id="1026" name="Picture 2" descr="http://mathinsight.org/media/image/image/vec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70" y="2133498"/>
            <a:ext cx="3186714" cy="156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77167" y="3753351"/>
            <a:ext cx="4151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www.youtube.com/watch?v=pimr9I92GZY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38192" y="2587790"/>
            <a:ext cx="5209101" cy="3581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36" rIns="0" bIns="88872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latin typeface="Verdana" pitchFamily="34" charset="0"/>
                <a:cs typeface="Arial" pitchFamily="34" charset="0"/>
              </a:rPr>
              <a:t>Real life Example: A plane is flying along, pointing North, but there is a wind coming from the North-West.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The two vectors (the velocity caused by the propeller, and the velocity of the wind) result in a slightly slower ground speed heading a little East of North.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If you watched the plane from the ground it would seem to be slipping sideways a little.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Have you ever seen that happen? Maybe you have seen birds struggling against a strong wind that seem to fly sideways. Vectors help explain that.</a:t>
            </a:r>
          </a:p>
        </p:txBody>
      </p:sp>
      <p:pic>
        <p:nvPicPr>
          <p:cNvPr id="1028" name="Picture 4" descr="https://www.mathsisfun.com/algebra/images/vector-airpla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43" y="4689636"/>
            <a:ext cx="2525368" cy="194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www.mathsisfun.com/algebra/images/vector-airplane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411" y="5131270"/>
            <a:ext cx="12763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urved Connector 8"/>
          <p:cNvCxnSpPr/>
          <p:nvPr/>
        </p:nvCxnSpPr>
        <p:spPr>
          <a:xfrm rot="5400000">
            <a:off x="4436767" y="3883002"/>
            <a:ext cx="1797269" cy="991282"/>
          </a:xfrm>
          <a:prstGeom prst="curvedConnector3">
            <a:avLst/>
          </a:prstGeom>
          <a:ln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08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181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Gabriola</vt:lpstr>
      <vt:lpstr>Miriam</vt:lpstr>
      <vt:lpstr>Open Sans</vt:lpstr>
      <vt:lpstr>Verdana</vt:lpstr>
      <vt:lpstr>Office Theme</vt:lpstr>
      <vt:lpstr>PowerPoint Presentation</vt:lpstr>
      <vt:lpstr>Vectors</vt:lpstr>
    </vt:vector>
  </TitlesOfParts>
  <Company>Phoenix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icheno4737@student.phoenixunion.org</dc:creator>
  <cp:lastModifiedBy>Maxwell, Dawn</cp:lastModifiedBy>
  <cp:revision>12</cp:revision>
  <dcterms:created xsi:type="dcterms:W3CDTF">2015-09-30T20:06:07Z</dcterms:created>
  <dcterms:modified xsi:type="dcterms:W3CDTF">2015-10-23T20:05:30Z</dcterms:modified>
</cp:coreProperties>
</file>