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9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0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74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32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6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9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6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6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0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DD5D66-4ADB-437F-9FAB-16869BB6E3B0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7BEE23-EF80-4F6D-90FE-8725838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3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967" y="1122362"/>
            <a:ext cx="10020821" cy="2479676"/>
          </a:xfrm>
        </p:spPr>
        <p:txBody>
          <a:bodyPr/>
          <a:lstStyle/>
          <a:p>
            <a:r>
              <a:rPr lang="en-US" dirty="0" smtClean="0"/>
              <a:t>Supplementary/Complementary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2662"/>
            <a:ext cx="9144000" cy="1655762"/>
          </a:xfrm>
        </p:spPr>
        <p:txBody>
          <a:bodyPr/>
          <a:lstStyle/>
          <a:p>
            <a:r>
              <a:rPr lang="en-US" dirty="0" smtClean="0"/>
              <a:t>By Erick Gonzalez </a:t>
            </a:r>
          </a:p>
          <a:p>
            <a:r>
              <a:rPr lang="en-US" dirty="0" smtClean="0"/>
              <a:t>Period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8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5574" y="2241820"/>
            <a:ext cx="4236928" cy="1503007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Complementary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angles are two angles with the sum of 90 degrees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2415" y="4305993"/>
            <a:ext cx="44057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Supplementary angles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are two 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angles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with a sum of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180 degrees.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088" y="481253"/>
            <a:ext cx="3169228" cy="31692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74" y="3920780"/>
            <a:ext cx="27241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4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important in real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9"/>
            <a:ext cx="5000104" cy="717510"/>
          </a:xfrm>
        </p:spPr>
        <p:txBody>
          <a:bodyPr/>
          <a:lstStyle/>
          <a:p>
            <a:r>
              <a:rPr lang="en-US" dirty="0" smtClean="0"/>
              <a:t>Complementary angles are used to create the intersections of a street.</a:t>
            </a:r>
            <a:endParaRPr lang="en-US" dirty="0"/>
          </a:p>
        </p:txBody>
      </p:sp>
      <p:pic>
        <p:nvPicPr>
          <p:cNvPr id="1026" name="Picture 2" descr="http://images.tutorvista.com/cms/images/67/complementary-angle-in-real-lif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5" y="1712422"/>
            <a:ext cx="4832062" cy="197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1" y="4621876"/>
            <a:ext cx="4251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Supplementary angles can be used to create the lines on a tennis court.</a:t>
            </a:r>
            <a:endParaRPr lang="en-US" dirty="0"/>
          </a:p>
        </p:txBody>
      </p:sp>
      <p:pic>
        <p:nvPicPr>
          <p:cNvPr id="1028" name="Picture 4" descr="http://image.slidesharecdn.com/fml-1222962412889443-9/95/angles-in-real-life-10-728.jpg?cb=12229371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3977010"/>
            <a:ext cx="4805651" cy="258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8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47</TotalTime>
  <Words>56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Supplementary/Complementary angles</vt:lpstr>
      <vt:lpstr>Definition </vt:lpstr>
      <vt:lpstr>Why are they important in real life?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Supplementary/Complementary angles</dc:title>
  <dc:creator>egonzalezprieto7994@student.phoenixunion.org</dc:creator>
  <cp:lastModifiedBy>egonzalezprieto7994@student.phoenixunion.org</cp:lastModifiedBy>
  <cp:revision>10</cp:revision>
  <dcterms:created xsi:type="dcterms:W3CDTF">2015-09-30T18:50:27Z</dcterms:created>
  <dcterms:modified xsi:type="dcterms:W3CDTF">2015-10-21T19:12:08Z</dcterms:modified>
</cp:coreProperties>
</file>