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5" r:id="rId1"/>
  </p:sldMasterIdLst>
  <p:sldIdLst>
    <p:sldId id="256" r:id="rId2"/>
    <p:sldId id="257" r:id="rId3"/>
    <p:sldId id="260"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351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0392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30099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19403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9332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0298CD5-6C1E-4009-B41F-6DF62E31D3BE}" type="datetimeFigureOut">
              <a:rPr lang="en-US" smtClean="0"/>
              <a:pPr/>
              <a:t>10/21/2015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67567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0298CD5-6C1E-4009-B41F-6DF62E31D3BE}" type="datetimeFigureOut">
              <a:rPr lang="en-US" smtClean="0"/>
              <a:pPr/>
              <a:t>10/21/2015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04414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9813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7270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4592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5521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10162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10/21/2015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7854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10/21/2015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620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56E91E96-98B0-4413-9547-46F3504108EF}" type="datetimeFigureOut">
              <a:rPr lang="en-US" smtClean="0"/>
              <a:t>10/21/2015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7219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694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283613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0298CD5-6C1E-4009-B41F-6DF62E31D3BE}" type="datetimeFigureOut">
              <a:rPr lang="en-US" smtClean="0"/>
              <a:pPr/>
              <a:t>10/21/2015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49562613"/>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tudy.com/academy/lesson/collinear-points-in-geometry-definition-examples.html"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youtube.com/watch?v=jB7Ro3w77MM" TargetMode="Externa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Collinear &amp; coplanar points</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Denitzia</a:t>
            </a:r>
            <a:r>
              <a:rPr lang="en-US" dirty="0" smtClean="0"/>
              <a:t> Montano</a:t>
            </a:r>
            <a:endParaRPr lang="en-US" dirty="0"/>
          </a:p>
        </p:txBody>
      </p:sp>
    </p:spTree>
    <p:extLst>
      <p:ext uri="{BB962C8B-B14F-4D97-AF65-F5344CB8AC3E}">
        <p14:creationId xmlns:p14="http://schemas.microsoft.com/office/powerpoint/2010/main" val="471884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 of collinear &amp; coplanar points</a:t>
            </a:r>
            <a:endParaRPr lang="en-US" dirty="0"/>
          </a:p>
        </p:txBody>
      </p:sp>
      <p:sp>
        <p:nvSpPr>
          <p:cNvPr id="3" name="Content Placeholder 2"/>
          <p:cNvSpPr>
            <a:spLocks noGrp="1"/>
          </p:cNvSpPr>
          <p:nvPr>
            <p:ph sz="quarter" idx="13"/>
          </p:nvPr>
        </p:nvSpPr>
        <p:spPr>
          <a:xfrm>
            <a:off x="1024128" y="2168398"/>
            <a:ext cx="9720073" cy="4023360"/>
          </a:xfrm>
        </p:spPr>
        <p:txBody>
          <a:bodyPr/>
          <a:lstStyle/>
          <a:p>
            <a:r>
              <a:rPr lang="en-US" dirty="0" smtClean="0"/>
              <a:t>Three or more points are </a:t>
            </a:r>
            <a:r>
              <a:rPr lang="en-US" b="1" i="1" dirty="0" smtClean="0"/>
              <a:t>collin</a:t>
            </a:r>
            <a:r>
              <a:rPr lang="en-US" b="1" dirty="0" smtClean="0"/>
              <a:t>ea</a:t>
            </a:r>
            <a:r>
              <a:rPr lang="en-US" b="1" i="1" dirty="0" smtClean="0"/>
              <a:t>r</a:t>
            </a:r>
            <a:r>
              <a:rPr lang="en-US" dirty="0" smtClean="0"/>
              <a:t> if they lie on the same straight line.</a:t>
            </a:r>
          </a:p>
          <a:p>
            <a:endParaRPr lang="en-US" dirty="0" smtClean="0"/>
          </a:p>
          <a:p>
            <a:endParaRPr lang="en-US" dirty="0"/>
          </a:p>
          <a:p>
            <a:endParaRPr lang="en-US" dirty="0" smtClean="0"/>
          </a:p>
          <a:p>
            <a:r>
              <a:rPr lang="en-US" b="1" dirty="0" smtClean="0"/>
              <a:t>Coplanar</a:t>
            </a:r>
            <a:r>
              <a:rPr lang="en-US" dirty="0" smtClean="0"/>
              <a:t> points are three or more points that lie on the same plane. Remember that a plane is a flat surface that extends with out end in all directions. Its usually a 4 sides figure.</a:t>
            </a:r>
            <a:endParaRPr lang="en-US" dirty="0"/>
          </a:p>
        </p:txBody>
      </p:sp>
      <p:sp>
        <p:nvSpPr>
          <p:cNvPr id="5" name="Rectangle 1"/>
          <p:cNvSpPr>
            <a:spLocks noChangeArrowheads="1"/>
          </p:cNvSpPr>
          <p:nvPr/>
        </p:nvSpPr>
        <p:spPr bwMode="auto">
          <a:xfrm>
            <a:off x="0" y="-161583"/>
            <a:ext cx="43282" cy="3231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rgbClr val="660099"/>
              </a:solidFill>
              <a:effectLst/>
              <a:latin typeface="Arial" panose="020B0604020202020204" pitchFamily="34" charset="0"/>
              <a:cs typeface="Arial" panose="020B0604020202020204" pitchFamily="34" charset="0"/>
            </a:endParaRPr>
          </a:p>
        </p:txBody>
      </p:sp>
      <p:sp>
        <p:nvSpPr>
          <p:cNvPr id="7" name="Rectangle 3"/>
          <p:cNvSpPr>
            <a:spLocks noChangeArrowheads="1"/>
          </p:cNvSpPr>
          <p:nvPr/>
        </p:nvSpPr>
        <p:spPr bwMode="auto">
          <a:xfrm>
            <a:off x="152400" y="-9183"/>
            <a:ext cx="43282" cy="3231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rgbClr val="660099"/>
              </a:solidFill>
              <a:effectLst/>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2"/>
          <a:stretch>
            <a:fillRect/>
          </a:stretch>
        </p:blipFill>
        <p:spPr>
          <a:xfrm>
            <a:off x="5023850" y="5434977"/>
            <a:ext cx="1990725" cy="1295400"/>
          </a:xfrm>
          <a:prstGeom prst="rect">
            <a:avLst/>
          </a:prstGeom>
        </p:spPr>
      </p:pic>
      <p:pic>
        <p:nvPicPr>
          <p:cNvPr id="4" name="Picture 3"/>
          <p:cNvPicPr>
            <a:picLocks noChangeAspect="1"/>
          </p:cNvPicPr>
          <p:nvPr/>
        </p:nvPicPr>
        <p:blipFill>
          <a:blip r:embed="rId3"/>
          <a:stretch>
            <a:fillRect/>
          </a:stretch>
        </p:blipFill>
        <p:spPr>
          <a:xfrm>
            <a:off x="4158641" y="2597970"/>
            <a:ext cx="2855934" cy="1374711"/>
          </a:xfrm>
          <a:prstGeom prst="rect">
            <a:avLst/>
          </a:prstGeom>
        </p:spPr>
      </p:pic>
    </p:spTree>
    <p:extLst>
      <p:ext uri="{BB962C8B-B14F-4D97-AF65-F5344CB8AC3E}">
        <p14:creationId xmlns:p14="http://schemas.microsoft.com/office/powerpoint/2010/main" val="1073843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Collinear points real life examples </a:t>
            </a:r>
            <a:endParaRPr lang="en-US" dirty="0"/>
          </a:p>
        </p:txBody>
      </p:sp>
      <p:sp>
        <p:nvSpPr>
          <p:cNvPr id="3" name="Content Placeholder 2"/>
          <p:cNvSpPr>
            <a:spLocks noGrp="1"/>
          </p:cNvSpPr>
          <p:nvPr>
            <p:ph sz="quarter" idx="13"/>
          </p:nvPr>
        </p:nvSpPr>
        <p:spPr/>
        <p:txBody>
          <a:bodyPr>
            <a:normAutofit fontScale="62500" lnSpcReduction="20000"/>
          </a:bodyPr>
          <a:lstStyle/>
          <a:p>
            <a:pPr marL="0" indent="0">
              <a:buNone/>
            </a:pPr>
            <a:r>
              <a:rPr lang="en-US" dirty="0" smtClean="0"/>
              <a:t>Real life examples of collinear points is basically anything that’s in a line. This is important in real life because we use it for architecture and basically anything we build or make.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For </a:t>
            </a:r>
            <a:r>
              <a:rPr lang="en-US" dirty="0"/>
              <a:t>further information go to </a:t>
            </a:r>
            <a:r>
              <a:rPr lang="en-US" dirty="0">
                <a:hlinkClick r:id="rId2"/>
              </a:rPr>
              <a:t>http://</a:t>
            </a:r>
            <a:r>
              <a:rPr lang="en-US" dirty="0" smtClean="0">
                <a:hlinkClick r:id="rId2"/>
              </a:rPr>
              <a:t>study.com/academy/lesson/collinear-points-in-geometry-definition-examples.html</a:t>
            </a:r>
            <a:endParaRPr lang="en-US" dirty="0" smtClean="0"/>
          </a:p>
          <a:p>
            <a:pPr marL="0" indent="0">
              <a:buNone/>
            </a:pPr>
            <a:endParaRPr lang="en-US" dirty="0"/>
          </a:p>
        </p:txBody>
      </p:sp>
      <p:pic>
        <p:nvPicPr>
          <p:cNvPr id="5" name="Picture 4"/>
          <p:cNvPicPr>
            <a:picLocks noChangeAspect="1"/>
          </p:cNvPicPr>
          <p:nvPr/>
        </p:nvPicPr>
        <p:blipFill>
          <a:blip r:embed="rId3"/>
          <a:stretch>
            <a:fillRect/>
          </a:stretch>
        </p:blipFill>
        <p:spPr>
          <a:xfrm>
            <a:off x="612920" y="2960109"/>
            <a:ext cx="1533525" cy="1975231"/>
          </a:xfrm>
          <a:prstGeom prst="rect">
            <a:avLst/>
          </a:prstGeom>
        </p:spPr>
      </p:pic>
      <p:pic>
        <p:nvPicPr>
          <p:cNvPr id="6" name="Picture 5"/>
          <p:cNvPicPr>
            <a:picLocks noChangeAspect="1"/>
          </p:cNvPicPr>
          <p:nvPr/>
        </p:nvPicPr>
        <p:blipFill>
          <a:blip r:embed="rId4"/>
          <a:stretch>
            <a:fillRect/>
          </a:stretch>
        </p:blipFill>
        <p:spPr>
          <a:xfrm>
            <a:off x="2461288" y="3196055"/>
            <a:ext cx="1714500" cy="1352550"/>
          </a:xfrm>
          <a:prstGeom prst="rect">
            <a:avLst/>
          </a:prstGeom>
        </p:spPr>
      </p:pic>
      <p:pic>
        <p:nvPicPr>
          <p:cNvPr id="7" name="Picture 6"/>
          <p:cNvPicPr>
            <a:picLocks noChangeAspect="1"/>
          </p:cNvPicPr>
          <p:nvPr/>
        </p:nvPicPr>
        <p:blipFill>
          <a:blip r:embed="rId5"/>
          <a:stretch>
            <a:fillRect/>
          </a:stretch>
        </p:blipFill>
        <p:spPr>
          <a:xfrm>
            <a:off x="4613561" y="3143667"/>
            <a:ext cx="2952750" cy="1552575"/>
          </a:xfrm>
          <a:prstGeom prst="rect">
            <a:avLst/>
          </a:prstGeom>
        </p:spPr>
      </p:pic>
      <p:pic>
        <p:nvPicPr>
          <p:cNvPr id="8" name="Picture 7"/>
          <p:cNvPicPr>
            <a:picLocks noChangeAspect="1"/>
          </p:cNvPicPr>
          <p:nvPr/>
        </p:nvPicPr>
        <p:blipFill>
          <a:blip r:embed="rId6"/>
          <a:stretch>
            <a:fillRect/>
          </a:stretch>
        </p:blipFill>
        <p:spPr>
          <a:xfrm>
            <a:off x="8188468" y="2948405"/>
            <a:ext cx="2466975" cy="1847850"/>
          </a:xfrm>
          <a:prstGeom prst="rect">
            <a:avLst/>
          </a:prstGeom>
        </p:spPr>
      </p:pic>
    </p:spTree>
    <p:extLst>
      <p:ext uri="{BB962C8B-B14F-4D97-AF65-F5344CB8AC3E}">
        <p14:creationId xmlns:p14="http://schemas.microsoft.com/office/powerpoint/2010/main" val="4023097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Coplanar points real life examples </a:t>
            </a:r>
            <a:endParaRPr lang="en-US" dirty="0"/>
          </a:p>
        </p:txBody>
      </p:sp>
      <p:sp>
        <p:nvSpPr>
          <p:cNvPr id="3" name="Content Placeholder 2"/>
          <p:cNvSpPr>
            <a:spLocks noGrp="1"/>
          </p:cNvSpPr>
          <p:nvPr>
            <p:ph sz="quarter" idx="13"/>
          </p:nvPr>
        </p:nvSpPr>
        <p:spPr/>
        <p:txBody>
          <a:bodyPr/>
          <a:lstStyle/>
          <a:p>
            <a:pPr marL="0" indent="0">
              <a:buNone/>
            </a:pPr>
            <a:r>
              <a:rPr lang="en-US" dirty="0" smtClean="0"/>
              <a:t>When you play pool, the table would be the plan and the balls would be the different points. This is coplanar because the balls lie on the same plane. This can also be used for any other field. For example, a soccer field, football field, and a basketball court. For example, the players on the field can demonstrate the different points on a plane. You can check this video out for more explanation.</a:t>
            </a:r>
            <a:r>
              <a:rPr lang="en-US" dirty="0"/>
              <a:t> </a:t>
            </a:r>
            <a:r>
              <a:rPr lang="en-US" dirty="0" smtClean="0">
                <a:hlinkClick r:id="rId2"/>
              </a:rPr>
              <a:t>www.youtube.com/watch?v=jB7Ro3w77MM</a:t>
            </a:r>
            <a:endParaRPr lang="en-US" dirty="0" smtClean="0"/>
          </a:p>
          <a:p>
            <a:pPr marL="0" indent="0">
              <a:buNone/>
            </a:pPr>
            <a:endParaRPr lang="en-US" dirty="0"/>
          </a:p>
        </p:txBody>
      </p:sp>
      <p:pic>
        <p:nvPicPr>
          <p:cNvPr id="4" name="Picture 3"/>
          <p:cNvPicPr>
            <a:picLocks noChangeAspect="1"/>
          </p:cNvPicPr>
          <p:nvPr/>
        </p:nvPicPr>
        <p:blipFill>
          <a:blip r:embed="rId3"/>
          <a:stretch>
            <a:fillRect/>
          </a:stretch>
        </p:blipFill>
        <p:spPr>
          <a:xfrm>
            <a:off x="656441" y="4871807"/>
            <a:ext cx="2762250" cy="1657350"/>
          </a:xfrm>
          <a:prstGeom prst="rect">
            <a:avLst/>
          </a:prstGeom>
        </p:spPr>
      </p:pic>
      <p:pic>
        <p:nvPicPr>
          <p:cNvPr id="5" name="Picture 4"/>
          <p:cNvPicPr>
            <a:picLocks noChangeAspect="1"/>
          </p:cNvPicPr>
          <p:nvPr/>
        </p:nvPicPr>
        <p:blipFill>
          <a:blip r:embed="rId4"/>
          <a:stretch>
            <a:fillRect/>
          </a:stretch>
        </p:blipFill>
        <p:spPr>
          <a:xfrm>
            <a:off x="3996292" y="4842610"/>
            <a:ext cx="2705100" cy="1685925"/>
          </a:xfrm>
          <a:prstGeom prst="rect">
            <a:avLst/>
          </a:prstGeom>
        </p:spPr>
      </p:pic>
      <p:pic>
        <p:nvPicPr>
          <p:cNvPr id="6" name="Picture 5"/>
          <p:cNvPicPr>
            <a:picLocks noChangeAspect="1"/>
          </p:cNvPicPr>
          <p:nvPr/>
        </p:nvPicPr>
        <p:blipFill>
          <a:blip r:embed="rId5"/>
          <a:stretch>
            <a:fillRect/>
          </a:stretch>
        </p:blipFill>
        <p:spPr>
          <a:xfrm>
            <a:off x="7679808" y="4842610"/>
            <a:ext cx="2619375" cy="1743075"/>
          </a:xfrm>
          <a:prstGeom prst="rect">
            <a:avLst/>
          </a:prstGeom>
        </p:spPr>
      </p:pic>
    </p:spTree>
    <p:extLst>
      <p:ext uri="{BB962C8B-B14F-4D97-AF65-F5344CB8AC3E}">
        <p14:creationId xmlns:p14="http://schemas.microsoft.com/office/powerpoint/2010/main" val="2212223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84</TotalTime>
  <Words>204</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Tw Cen MT</vt:lpstr>
      <vt:lpstr>Droplet</vt:lpstr>
      <vt:lpstr>Collinear &amp; coplanar points</vt:lpstr>
      <vt:lpstr>Definition of collinear &amp; coplanar points</vt:lpstr>
      <vt:lpstr>Collinear points real life examples </vt:lpstr>
      <vt:lpstr>Coplanar points real life examples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Collinear &amp; coplanar points</dc:title>
  <dc:creator>dmontano1761@student.phoenixunion.org</dc:creator>
  <cp:lastModifiedBy>dmontano1761@student.phoenixunion.org</cp:lastModifiedBy>
  <cp:revision>9</cp:revision>
  <dcterms:created xsi:type="dcterms:W3CDTF">2015-10-21T19:20:58Z</dcterms:created>
  <dcterms:modified xsi:type="dcterms:W3CDTF">2015-10-21T20:45:26Z</dcterms:modified>
</cp:coreProperties>
</file>