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A0E9-DCB6-4EC0-AFA2-8FB8B885BE6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6D24-2D7F-4DB3-868B-471F67DB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0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A0E9-DCB6-4EC0-AFA2-8FB8B885BE6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6D24-2D7F-4DB3-868B-471F67DB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6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A0E9-DCB6-4EC0-AFA2-8FB8B885BE6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6D24-2D7F-4DB3-868B-471F67DB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6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A0E9-DCB6-4EC0-AFA2-8FB8B885BE6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6D24-2D7F-4DB3-868B-471F67DB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7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A0E9-DCB6-4EC0-AFA2-8FB8B885BE6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6D24-2D7F-4DB3-868B-471F67DB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1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A0E9-DCB6-4EC0-AFA2-8FB8B885BE6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6D24-2D7F-4DB3-868B-471F67DB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1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A0E9-DCB6-4EC0-AFA2-8FB8B885BE6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6D24-2D7F-4DB3-868B-471F67DB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7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A0E9-DCB6-4EC0-AFA2-8FB8B885BE6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6D24-2D7F-4DB3-868B-471F67DB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9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A0E9-DCB6-4EC0-AFA2-8FB8B885BE6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6D24-2D7F-4DB3-868B-471F67DB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7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A0E9-DCB6-4EC0-AFA2-8FB8B885BE6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6D24-2D7F-4DB3-868B-471F67DB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7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DA0E9-DCB6-4EC0-AFA2-8FB8B885BE6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6D24-2D7F-4DB3-868B-471F67DB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2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DA0E9-DCB6-4EC0-AFA2-8FB8B885BE6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26D24-2D7F-4DB3-868B-471F67DBF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3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Rectangles &amp; Squares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Daniela Gutierrez</a:t>
            </a:r>
          </a:p>
          <a:p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P1</a:t>
            </a:r>
          </a:p>
          <a:p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11/6/15</a:t>
            </a: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463" y="3952875"/>
            <a:ext cx="2239537" cy="2295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950" y="363538"/>
            <a:ext cx="2781300" cy="1952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98" y="4272766"/>
            <a:ext cx="3711502" cy="215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23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Definitions :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Square:  </a:t>
            </a:r>
            <a:r>
              <a:rPr lang="en-US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plane figure with four equal straight sides and four right angles</a:t>
            </a:r>
            <a:r>
              <a:rPr lang="en-US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algn="just"/>
            <a:endParaRPr lang="en-US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/>
            <a:endParaRPr lang="en-US" sz="24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/>
            <a:endParaRPr lang="en-US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/>
            <a:endParaRPr lang="en-US" sz="24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/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Rectangle</a:t>
            </a:r>
            <a:r>
              <a:rPr lang="en-US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plane figure with four straight sides and four right angles, especially one with unequal adjacent sides, in contrast to a square.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100" y="1825625"/>
            <a:ext cx="1905000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687" y="4929187"/>
            <a:ext cx="1876425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880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Finding the Area: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Square:</a:t>
            </a:r>
          </a:p>
          <a:p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Rectangle.</a:t>
            </a: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The area of a rectangle can be found by multiplying the base times the height.</a:t>
            </a:r>
            <a:endParaRPr lang="en-US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58800" y="2467402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43531" y="1911003"/>
            <a:ext cx="721936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area of a square can be found by multiplying the base times itself. This is similar to the area of a rectangle but the base is the same length as the height.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831" y="1213644"/>
            <a:ext cx="2901369" cy="27797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433541"/>
            <a:ext cx="1739900" cy="173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85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Finding the perimeter: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Square: </a:t>
            </a:r>
            <a:r>
              <a:rPr lang="en-US" sz="1800" dirty="0">
                <a:latin typeface="Andalus" panose="02020603050405020304" pitchFamily="18" charset="-78"/>
                <a:cs typeface="Andalus" panose="02020603050405020304" pitchFamily="18" charset="-78"/>
              </a:rPr>
              <a:t>The perimeter of a square is the distance around the outside of the square. A square has four sides of equal length. The formula for finding the perimeter of a square is 4*(Length of a Side</a:t>
            </a:r>
            <a:r>
              <a:rPr lang="en-US" sz="1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).</a:t>
            </a:r>
          </a:p>
          <a:p>
            <a:endParaRPr lang="en-US" sz="1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1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1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Rectangle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en-US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1600" dirty="0">
                <a:latin typeface="Andalus" panose="02020603050405020304" pitchFamily="18" charset="-78"/>
                <a:cs typeface="Andalus" panose="02020603050405020304" pitchFamily="18" charset="-78"/>
              </a:rPr>
              <a:t>perimeter of a rectangle is the distance around the outside of the rectangle. A rectangle has four sides with opposite sides being congruent. The formula for finding the perimeter is Side A + Side B + Side A + Side B. This could also be stated as 2*Side A + 2*Side B or 2*(Side A + Side B)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450" y="4543425"/>
            <a:ext cx="2000250" cy="2314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013" y="4940300"/>
            <a:ext cx="3367088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235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Examples Of Rectangles and Squares: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Some real life examples of squares include a 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garage, square rubber stamps, tiles on the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floor.</a:t>
            </a:r>
          </a:p>
          <a:p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Some real life examples of rectangles include apartment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buildings, hopscotch board, certain cell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phones, football fields.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673600"/>
            <a:ext cx="1295400" cy="19563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252" y="4954822"/>
            <a:ext cx="2554148" cy="16750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960865"/>
            <a:ext cx="2311400" cy="26690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454" y="4348477"/>
            <a:ext cx="1818646" cy="196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90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062038"/>
            <a:ext cx="10515600" cy="2852737"/>
          </a:xfrm>
        </p:spPr>
        <p:txBody>
          <a:bodyPr/>
          <a:lstStyle/>
          <a:p>
            <a:pPr algn="ctr"/>
            <a:r>
              <a:rPr lang="en-US" dirty="0">
                <a:latin typeface="Algerian" panose="04020705040A02060702" pitchFamily="82" charset="0"/>
              </a:rPr>
              <a:t>T</a:t>
            </a:r>
            <a:r>
              <a:rPr lang="en-US" dirty="0" smtClean="0">
                <a:latin typeface="Algerian" panose="04020705040A02060702" pitchFamily="82" charset="0"/>
              </a:rPr>
              <a:t>he end 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901700"/>
            <a:ext cx="2986882" cy="335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400" y="558006"/>
            <a:ext cx="2717800" cy="2578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821" y="4287838"/>
            <a:ext cx="4071179" cy="234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213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274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Algerian</vt:lpstr>
      <vt:lpstr>Andalus</vt:lpstr>
      <vt:lpstr>Arabic Typesetting</vt:lpstr>
      <vt:lpstr>Arial</vt:lpstr>
      <vt:lpstr>Bernard MT Condensed</vt:lpstr>
      <vt:lpstr>Calibri</vt:lpstr>
      <vt:lpstr>Calibri Light</vt:lpstr>
      <vt:lpstr>Verdana</vt:lpstr>
      <vt:lpstr>Office Theme</vt:lpstr>
      <vt:lpstr>Rectangles &amp; Squares </vt:lpstr>
      <vt:lpstr>Definitions :</vt:lpstr>
      <vt:lpstr>Finding the Area:</vt:lpstr>
      <vt:lpstr>Finding the perimeter:</vt:lpstr>
      <vt:lpstr>Real life Examples Of Rectangles and Squares:</vt:lpstr>
      <vt:lpstr>The end </vt:lpstr>
    </vt:vector>
  </TitlesOfParts>
  <Company>D4JBFX1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Rectangles &amp; Squares</dc:title>
  <dc:creator>dgutierrezperdomo7912@student.phoenixunion.org</dc:creator>
  <cp:lastModifiedBy>Maxwell, Dawn</cp:lastModifiedBy>
  <cp:revision>4</cp:revision>
  <dcterms:created xsi:type="dcterms:W3CDTF">2015-11-06T14:30:28Z</dcterms:created>
  <dcterms:modified xsi:type="dcterms:W3CDTF">2015-11-09T14:02:42Z</dcterms:modified>
</cp:coreProperties>
</file>