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4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10/23/2015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10/23/2015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10/23/2015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10/23/2015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10/23/2015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10/23/2015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10/23/2015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10/23/2015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10/23/2015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10/23/2015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10/23/2015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10/23/2015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10/23/2015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10/23/2015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10/23/2015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10/23/2015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10/23/2015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10/23/2015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54954" y="1365338"/>
            <a:ext cx="3924402" cy="129018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Transversals</a:t>
            </a:r>
            <a:endParaRPr lang="en-US" sz="3200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154954" y="2956142"/>
            <a:ext cx="3859212" cy="1371600"/>
          </a:xfrm>
        </p:spPr>
        <p:txBody>
          <a:bodyPr/>
          <a:lstStyle/>
          <a:p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>
                <a:solidFill>
                  <a:srgbClr val="00B0F0"/>
                </a:solidFill>
                <a:latin typeface="Bookman Old Style" panose="02050604050505020204" pitchFamily="18" charset="0"/>
              </a:rPr>
              <a:t>transversal is a line that passes through two lines in the same plane at two distinct points. Transversals play a role in establishing whether two other lines in the Euclidean plane are parallel.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3743" y="1143000"/>
            <a:ext cx="3055445" cy="44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26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9032" y="1251899"/>
            <a:ext cx="3865134" cy="1735667"/>
          </a:xfrm>
        </p:spPr>
        <p:txBody>
          <a:bodyPr/>
          <a:lstStyle/>
          <a:p>
            <a:r>
              <a:rPr lang="en-US" dirty="0" smtClean="0"/>
              <a:t>Real life uses of transversals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247697"/>
            <a:ext cx="3859212" cy="1781503"/>
          </a:xfrm>
        </p:spPr>
        <p:txBody>
          <a:bodyPr>
            <a:noAutofit/>
          </a:bodyPr>
          <a:lstStyle/>
          <a:p>
            <a:r>
              <a:rPr lang="en-US" sz="1800" dirty="0" smtClean="0"/>
              <a:t>Transversal are used in constructions, for example, a windows or street and anything that need to be build even in nature.</a:t>
            </a:r>
            <a:endParaRPr lang="en-US" sz="1800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0773" r="20773"/>
          <a:stretch>
            <a:fillRect/>
          </a:stretch>
        </p:blipFill>
        <p:spPr>
          <a:xfrm>
            <a:off x="6290441" y="567558"/>
            <a:ext cx="4303987" cy="519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30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2772"/>
            <a:ext cx="4189555" cy="1450428"/>
          </a:xfrm>
        </p:spPr>
        <p:txBody>
          <a:bodyPr/>
          <a:lstStyle/>
          <a:p>
            <a:r>
              <a:rPr lang="en-US" dirty="0" smtClean="0"/>
              <a:t>Corresponding angles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429000"/>
            <a:ext cx="4189555" cy="1852448"/>
          </a:xfrm>
        </p:spPr>
        <p:txBody>
          <a:bodyPr>
            <a:noAutofit/>
          </a:bodyPr>
          <a:lstStyle/>
          <a:p>
            <a:r>
              <a:rPr lang="en-US" sz="1800" dirty="0"/>
              <a:t>Corresponding angles are formed when a transversal passes through two lines. The angles that are in the same position in terms of the transversal</a:t>
            </a: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4705" r="14705"/>
          <a:stretch>
            <a:fillRect/>
          </a:stretch>
        </p:blipFill>
        <p:spPr>
          <a:xfrm>
            <a:off x="6542689" y="823748"/>
            <a:ext cx="3831021" cy="521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9411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9032" y="1290181"/>
            <a:ext cx="3865134" cy="165030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Real life uses of corresponding angles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319397"/>
            <a:ext cx="3859212" cy="1709803"/>
          </a:xfrm>
        </p:spPr>
        <p:txBody>
          <a:bodyPr/>
          <a:lstStyle/>
          <a:p>
            <a:r>
              <a:rPr lang="en-US" dirty="0" smtClean="0"/>
              <a:t>Corresponding angels are used in life is  construction and building a house and interior designing.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2" r="23512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016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Consecutive interior angles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When two lines are crossed by another line (called the Transversal): The pairs of angles on one side of the transversal but inside the two lines are called Consecutive Interior Angles.</a:t>
            </a:r>
          </a:p>
        </p:txBody>
      </p:sp>
      <p:pic>
        <p:nvPicPr>
          <p:cNvPr id="2053" name="Picture 5" descr="http://study.com/cimages/multimages/16/consecutive_interior_angles_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0" r="3073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88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4803" y="1358482"/>
            <a:ext cx="3865134" cy="173566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Real life uses in consecutive interior angles </a:t>
            </a:r>
            <a:endParaRPr lang="en-US" sz="240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680" y="3335629"/>
            <a:ext cx="3859212" cy="1667814"/>
          </a:xfrm>
        </p:spPr>
        <p:txBody>
          <a:bodyPr/>
          <a:lstStyle/>
          <a:p>
            <a:r>
              <a:rPr lang="en-US" dirty="0" smtClean="0"/>
              <a:t>Consecutive interior angles used in life is building streets and anything involved with construction.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7600" t="11492" r="27828"/>
          <a:stretch/>
        </p:blipFill>
        <p:spPr>
          <a:xfrm>
            <a:off x="6463294" y="1143000"/>
            <a:ext cx="339634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98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100</TotalTime>
  <Words>174</Words>
  <Application>Microsoft Office PowerPoint</Application>
  <PresentationFormat>Widescreen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Bookman Old Style</vt:lpstr>
      <vt:lpstr>Century Gothic</vt:lpstr>
      <vt:lpstr>Wingdings 3</vt:lpstr>
      <vt:lpstr>Ion Boardroom</vt:lpstr>
      <vt:lpstr>Transversals</vt:lpstr>
      <vt:lpstr>Real life uses of transversals</vt:lpstr>
      <vt:lpstr>Corresponding angles</vt:lpstr>
      <vt:lpstr>Real life uses of corresponding angles</vt:lpstr>
      <vt:lpstr>Consecutive interior angles</vt:lpstr>
      <vt:lpstr>Real life uses in consecutive interior angles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cmirandabarrera5201@student.phoenixunion.org</dc:creator>
  <cp:lastModifiedBy>Maxwell, Dawn</cp:lastModifiedBy>
  <cp:revision>10</cp:revision>
  <dcterms:created xsi:type="dcterms:W3CDTF">2015-10-21T18:46:01Z</dcterms:created>
  <dcterms:modified xsi:type="dcterms:W3CDTF">2015-10-23T22:10:51Z</dcterms:modified>
</cp:coreProperties>
</file>