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Rays, line segments, and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Brittney J. Woods</a:t>
            </a:r>
          </a:p>
          <a:p>
            <a:r>
              <a:rPr lang="en-US" dirty="0" smtClean="0"/>
              <a:t>Period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238" y="597741"/>
            <a:ext cx="9720072" cy="1499616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</a:rPr>
              <a:t>Rays</a:t>
            </a:r>
            <a:endParaRPr lang="en-US" sz="8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042" y="2297773"/>
            <a:ext cx="9848464" cy="17974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Ray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is a portion of a line that starts at a point and continues forever in one direction.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Symbol- AB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68460" y="3544866"/>
            <a:ext cx="513567" cy="12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 descr="http://statisticslectures.com/images/poin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117" y="3067006"/>
            <a:ext cx="33051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tc.usf.edu/clipart/76000/76037/76037_bold_d3_ray_l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286" y="3721339"/>
            <a:ext cx="2644079" cy="264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5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Real life example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645152" cy="436418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rgbClr val="002060"/>
                </a:solidFill>
              </a:rPr>
              <a:t>The suns rays star at the sun then expand for infinity therefore creating a ray with its rays if light.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805" y="2084832"/>
            <a:ext cx="5157788" cy="448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Line segments</a:t>
            </a:r>
            <a:endParaRPr lang="en-US" sz="6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510261" cy="144675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Line Segment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is a portion of a line consisting of two points and all points between them.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Symbol- AB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68460" y="3131507"/>
            <a:ext cx="538619" cy="1252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http://www.mathatube.com/images/line_segments-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513550"/>
            <a:ext cx="8587593" cy="325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296" y="674239"/>
            <a:ext cx="9720072" cy="1499616"/>
          </a:xfrm>
        </p:spPr>
        <p:txBody>
          <a:bodyPr/>
          <a:lstStyle/>
          <a:p>
            <a:r>
              <a:rPr lang="en-US" dirty="0" smtClean="0"/>
              <a:t>Real life example</a:t>
            </a:r>
            <a:endParaRPr lang="en-US" dirty="0"/>
          </a:p>
        </p:txBody>
      </p:sp>
      <p:sp>
        <p:nvSpPr>
          <p:cNvPr id="4" name="AutoShape 2" descr="data:image/jpeg;base64,/9j/4AAQSkZJRgABAQAAAQABAAD/2wCEAAkGBxQSEhUUExQWFhQXGBwaFxgYGBsdGhwcGhwYGBodHSAYHiggGhwlHBocITEkJykrLi4uGB8zODMsNygtLisBCgoKDg0OGhAQGywkHSQsLCwsLCwsLCwsLCwsLCwsLCwsLCwsLCwsLCwsLCwsLCwsLCwsLCwsLCwsLCwsLCwsLP/AABEIAL0BCgMBIgACEQEDEQH/xAAcAAABBQEBAQAAAAAAAAAAAAAGAgMEBQcBAAj/xABMEAABAgQCBgUFDQcDAwUBAAABAhEAAwQhEjEFBkFRYXETIoGR0TKSocHwBxQWIzNCQ1JTgpOx0hUXYnKi4fFUY+I0RIOjssLD03P/xAAYAQEBAQEBAAAAAAAAAAAAAAABAAIDBP/EACQRAAIDAQABBQACAwAAAAAAAAABAhESIRMDMUFRYSLxcaHR/9oADAMBAAIRAxEAPwDN51UPisKusnyrNte14tFazzBL6PpV4A/VcDa9y7nOK6XoaaXIQc94Hrhxer845S7/AMyf1R7Xj5BWM12kAsJAVNcE2xWLtxMEuqejke9pk7KdjHQjNRSkKEwB7XJzzsIHFauVD2lW/mR+qL7RcwiYtZSrBIk9HJSQUuohgGP3iTtvvjM6r+JtP4YN6TIQspdiHdJQEtdx23itSUsHxA7T+TMILtP6KM6TJnIQelw4Jw2jDcLN8jk8U0rV+pb5InjZ46RlGgLfS2uHvtITNSWTMVMSy/rJKcN0nf6BEPRmmU08xM4JdKSThJGK4AuSLc2iMjV2rL/Fr4eT4wiq0XUyEmYpCgkWJUxDm2wxnMLIINV9PJlVsmcpJKcb4RmyyoDg4xeiCX3RZ5E1NRKQwSQhYIdl3WCQksxfvHGAvUzRs2oqZMzC8pM1OMuyWQyi4J3N3wQ6RE+ZIq+kGEzKhExAK0pxi6SEurYkJMcp0pCo8AmnUVLIdzfPYX3boVImu77DFkjQk4ElMhQURniT4wqk1ZqC5EpRvdinbzVG3JBRR6TL4W4wzoqumSJqZiPKSbW3gg+gwUq1UqFMeiWG2OlzZvrQ7T6nzCsBctSBm5Ui7bEh7q4c+MXkilRqKB2dUESVpUpySlSc/mlrDIWJvEnR4K8Kb3AcgE7HJYZwUTtVJ3RqSmWshRTiugWbExUS2524tEKboupokTJqUFLS1ICgpBIxjC7PuMYXqRnbj9mvUhKCjFu2l8f5bF6PkIAIMrpXyxOlstiFPs2wmfo5CneSb71qy3Wu3bAL78mm3SL7Vnxjq1A+VMWTwDjvUoR38aXweZN/Yay6ZMsumRL+8o385d47pvSc2eXXLl4mYKR0YVYFr5sICZ9OgJxImBW9JGFQ7LgjkYa6Y4cNmd8g7s2ebcI1lMOhRq9QJKlpnBgGKSQFk8HY5Rc/sqncAM77ZCW7yEgRWaj6QqwCiTUply0l1SypAUzOVDGksneRFvpHTdWqmxisSJqVqfBOQUKSA4DG/SDhYg74883U/n/X/LOydr+/6LiQKBKpiJS0ImdGtIJklAZrgKK2Jvx2xO+GhkSyiXVOEJJSMCilhsCg+9uHZGWK1wrSCDULvbJPhDU7WapX5UwH7iH7CEuI34vsxo0vQ2vcycyELXjb5yE82cbBvbZFRp/4yd086dhW2FwtIAbIEFB3wFTdZqlSMBmWIYkJAURucB7xUvGl6aLTDSt1gnqCpfvkrkkAqWVBXWB6qcYluBwA25xUTKsZdMS9j11AeiWIpEoU+G/L+0cUgjMERtJGWEFHPQhWLHLdmupRtkLAC9oM9U6JNShS5tTI6InCTNIDqCkrZQ6puLvx7sriTo+tMpYUL7wQCD3gj0RmcbXBj79NiVqrKD9HpOWkLVklSsOwWKVEncz8IgzdSwOsjSkgqLZ4ku7bbnJQ7xvjOdHaPm1i19FhTh6zFRAA4MM4sJ2ptWiWVlUvCElXyl2HZn1fQI5+3LGl9BhU6oTnA9/0yyQ/WnKFsvni9w3YYaOjatNunlWt/wBRL2dsZ7QV6UAhaAt9qmLDcMQLdm+LSXVpYWAtk58IJ6RuMUw0l6TlbZksd/hDv7Xk/aS/TA8KkjImO++jvMWDKkEaNMyNsyX6Wjq9LU6m68otkSSIHhWq3mFCtVvMZwOy/OlKckOqSSMi5tEhOm5H15XefCBv36d5haa9W8xYHQSjWCSPpJY7/CKnWrSkqbRzQlcslgQH61lA5RDTpBW898O1NNPn083Ahak4FOrZYPtzgUadjoZ9zmulokzUTDLAMx+uRkUgZHPKDZGk6EC8yV3JaM11EqUJ6XEpTdUhKbFWYsSCABx3wXL02MkSwLZrONXO/V/pg9WH8ma1QRjTdF9shuyPftekP/cy+4WgWmaVWryiTwOXgIlUZWsgAFz5KUh1K5ARzcBUwhRpekJ/6qW25gH7YcVpahI+XlndfbHqTRkwM6SzXHRzn5KPRF+Qi1RKVtlf+lN9cmMUaspEVlESOtJKncOsZ5OH2tAV7pGsaVJXSS0pSMQJWDixAMoNhFhf0Rpc2nTmZD/+Bf8A+MQKrTCJWcqYN7SJg/8AqjUHTuifT56m06ki4UEqyVhIBA3Ei8adqZqBSzZBVUKHSKbCXUoC13CSlr2zezvdo77oWsEiqpjKwTRMSoKQTKUA4cEOUhgQSO6BHRmtRlJAC1SyzKASFBXEOpOFW/MbbZR6nKU48OOUiv1v0QmlqFIlklDnC+xsw+0bjEWToKqWkKTTT1JIcESlkEHIggXEXegquVOqhNqkqXJQCAnCV4iX8rDzfsAgpr9IUUwBMqZWU7AAdD0qUgDIYHKfyifqOPAUL6B+h9A18tQmy5c2UsW60ma7EMXHRkFJB2wus1brCAOiXhS5CUSJwDnNvi8zxgiQZQIPv/SVthCj6CWbhEs1cpRCjWaRtkEoSB2hwCecc3PuqVmlF1VgD8HKsi9LUv8A/wAZn6YT8G6z/SVP4Mz9MGlVpGWn6bSSxvx4CPupVlyimn6alquJmkABm01RH9RjovUkzLgiiRq7VnKkqD/4V/phFVoapkpxzJE6WkEdZUtSQDsuRnF7LnBQ6h0keSifyiorZVUslLVSkPYTAs8nGTxpTl+A4on+5/o2XVVyZc8qwFK1EgAkkC3lgjPhD/ug6Cl0s49CeoSwHY9wLA8rcIp9ATZkue6BMxpBcIDqGw2i0rkTqicFrpp+AXYAlRO8qIz5ACzNnA7Ur+CStAzLQVZAlg5YPYbbbIkqo1JZ0KLgKDGzEWyEF9NTtY01WAc7ljwOFnEEEhSyA0tQADAFLMO0RP1BwZoqhCZbnEVnIJYgfzbXiH0atyu4xrhlqOcpPd4Q2aN/om5HxgXqFkygSz9U9xi0loLDqnIbDGgfs0H5pHm+ML/ZR4ejxglOzUVRQe+Dw81PhHffB/h81PhHenH2UvuV+qFe+f8Ablea/wCZMbo42J988E+Ynwhfvts0o81PhHRWK+pK/DR6xFnoalqahWGUlDbVGXLCRzOD0Zxl8NIpl6UAt0IU/wBUAEcrXiSK8pGI0lQlIzV0IIHMqRBXWUM6h+MVU05W3UT0QKvugJDc4H9K6bqKoATlkpGSQGS+8gZnnGfc17EJGsaEqBCJhDZGWkX+6mFq1rSQoGU4Ib5P2IhhMvh6IWJPCHMS0N6I0rTySejpyHFyUqOV/nH8ouF60ykh0S5hJ2BAT35xXJkcItPeyZaGKZMxRfrJmLJHMJITaMySNKTO0NbMqF41AS0jyU/OfaXYRcS5KXxYzi3vfdnnDmjNHaP6NPSzVmYQ6gkMAdw6t2iYmi0YPnzvT+mObZoZlpBPyqif539cOS5iR9I7hrqf2PGLCkXo+XZEycmzOHFjmLJeFyVaOSS0yaHzbEPyTGRRAltsILgG4BtvvEZUtBdJS5Ln5Jz1vu2G70RemroHczJ5LAPiW7DIcvGGps7Ry1OtM5ZYB1KUcss1PBYlJOoJQDKShIIs6EgkDa7O/GGKPRUjEejSlamNsCV23sQb8YJlzNGkAKRMUEhkglZYZsHVYPHpM/RyS6ZKwRtBIPeFw2wpFGrQ4uehHkh/iUgM9ieqwuM9uUOK0TsMhIJcfIJBdnYdTPbaLsV9ACPiV5M7mw3eXHjpWjDkSF+dnxPXgtjwH5dClSuqlJUq2EIS+WxITnbZeGJNNJUcKQCdwQHtn82CT9qUQv70v93xhI0vR/6JPcg+qGwKGZQpZikt/IkeoQ3P0SiV1usggZgjxgjGmaUZUSeFkeELTpuRsok9iU+pMVsqRmZnT5Kj0E7pUEk4JoNnvYj8oZq9IT5g+MpZahsOJQ9LRqM3TstQKfeIINiOfJEC8+hmElKET0ySX6N1qAGZGTd4jaa+gYEoSBf3pLxbT0h7djxJkVsxBdFNKSd/SLPqgk/ZaZqiJKSGzCpieW0JiFMosJINiM41xgQRp2pH0MoffV4RK0bW1U9WBKadCtnSTVJfkcLPwjxpxvEJNON8VIrLDS1BpOQnEqnlFO1aFqWBzADjtDRWCrrSAejp/wAdP5YokSF4VAnrAfNUVN/SQYu01GjloZdPMlr3y1v3Yz+YgqhsGjOrfs5H4yfGHhNq/qS/PH6o7VU0rF8UVKT/ABJAI80kGOCm4HuMLRlsoodppCpiglAKlHID2tBFobUqdOGKYeiScnDqP3XDDmeyI+n9ByKbq++ekmfUSgW/mOLq/nHXS9jnl+5b0epspEsrqp4TtZCksOZUC55Dvgb0t0AU1OZhSM1LIvyAAYc4rgI6BAov5ZNr4QoLhQVCAIUBzhAcCoWkwhEsnIE8om0k5EtxMkBZ2YlLS3mkRlmkTQk07KE2RMexSnDMLZ/PQQIvtCVFClGKdhWtZcgg9TO1gE5bht4RH0RqmqcgLUCjGXSHACU/WIUcRfYIuk6hocdZkhr4gcW+wAw98cpNHRJj50powC0qUfuH9JhUvTGj/sZPmnv+ThKdQ5Zf4xt2Z9cTqfUemHlFSj/M2eTXjH8TXSKnTlA/yEvzB+iFHT9A/wAgjn0f/CJi9TaVNyF8sfjthsapUgBdSwcrrDiDg9E/t3R+yUjh8V/xjnwhovsZf4f/AAh/4J0mwr8/Jt/fHZer1Dmd1gZn6S/+IOF0aGstH9insljwEcOsVH9j/QPGH5WgaHJ3IvYqftY+kNlDR0JQkkBUwec3YSm8XC6JOsVH9gfMHb86PfCWkBcU581PjD6NA0WG3SOHDsrPfYMQIbGgKZyMSiW2y1bBc2Ai4XRr4U0+ynA+4n9UcVrXJ+wb7qf1ROlat02C6gqzuwB3j0RXS9ESWXiSpxkQzNyfOLhdFo1yli/Qktb5o8YUNeEDKQR95I9UQZtDIAcA2zCigPstZzts8IrKenAOFL2BBExIe+VxY345Q8LpPOvoH0CvOHhDa/dA3SO+Z4JjkiVSs56MEDIrltvt1etnDVQulSHQJSycwZiABstZ4ufRA7rFpRFSsLEkS1/OIU+LmGF+MQpUyT0bKRMMz6yVjDwsU+uCyRX0yWCpcoAhiRMBKd9rvzziLpqZSTUAJKUzU2Cg5Ch/F1Q798bTM0CU6StIdSFAcUkekwyomLCfXzVJwKmTCnJsaim2ViYXU6NSEYkz5KznhSpQVfgpIjdmaKsmEGHFGERoCTo3Sc6nVilLKd4+aeYyMFCNf57D4mWbZufGA2HQeXt2wSSZWxibrJVKBSZymNizD0gPFWowkmOEx1pI5WLBjrw2kwuIhZVEqgoZk5WCUgqUzsGy2m9oTo7R82eopky1LIDkDYN5e0dr9HzadQTNllCiHAUztvsS0Zb+DSJz1NGojEuSsgEgKYkbHwnKIq1rWoqViUo3JLk8zE/V7V9dScVggHNRuojYkbeJg/odXwg4iou4JBX1U7AzNwsRmI5ykkbUbM8lLm5jpN9sUOonziLKmtlmu43f2jUFaHWQEiZhSC4SHN8gXKniZKoZgThXMCkbsGGzbTiJJ4xz3+G8GUIn1AFjOAysV90dFVNDdaY+XlK35d8a4mkDWLCwsTkLC7w2dDSjnjN3YrUU78iYN/g4MqM+arNUw7c1HthSaiYT5Sz95T/5jUkauyQoqw55jZfPZ6OMLl6u04ylp5F27sotossyxClKzxE5ZkmFpK026w4OReNTlavUwVjEpIN8nA3ZC0cGrdNl0Q7y/fnFosmYCYvJ195hSSofX9MaeNXKdyejDnnbk2WUOr0TILPLScOW3jvg0VGVOrN1W23juEkOx5xpp0LSpuZaQO1u3f2x1eiqXIoTbeTzG2LQ0ZkqUQxKbHLtjwp1NiCLAs7WB3c41A6IpkuejQMnz7MsobmU1GOqUSzh2YCpu4GLQUZeqUoZpIPKEqk8PT6o1eTJpSerLQ5A+ja12zEPS0SSSQlAfN0AEnPbDoqMjkUy1vgSVcnPoEcTQzDYIU+QBSfWI1yXNktYIAGwgAjsOUMztKyUkJKk580jmRlFoqMul6HnFRAQSRm1x35GEztC1ALKlqFnyP5iNQ/bcgfSIfmn1mGKjTcl/lmG8LlMG3uXh0yyZYqhWMw24EKBN8wG4RGqqZSM0n0xrQ1mphnOSP5lI/8AiTFdpbS9HMB+OTcMWIZjvBBcb2hUmGTP/e9MZeL3woTG8gyiwO7EknvirK4n6fpZKVvImBSDsu6T2gBt0L0To2RNQSuqRJWPmqQe93vHRfZlorAYdB4R2uphKWyZiJg2KQSx5vkYbCucLMlKY40KWISqOpzPCOwl4IND6y9BLwJppC9pUsEqJ35+gRlikVFPPUnyFFO/Coj8jHps5Si6lFR3qLnvMXWhNGTNIVJJACXeYpIACU7AALAnIDgTsg8+AVH9WZx+MPqjDml7m1Fsy6XPULBShyJHrhxNQv66u8+2bxqKdQaN/JmfiGHEahUf1F3/ANxUY8kTWGZjLr5oDCZMbZ11eMPJ0jNH0s38RXjGmDUSj+qv8RUKRqFRj5sz8Q+qDcRwzNBXTPtJh++fGO+/Fn56j95UacNRKP6i/PML+AlH9Rf4htyg3EsszNNXMZsSvOPjCxVr+ursUrxjS/gHSbpg/wDIfXHhqHSfVX55g0hyzNhXLyK1nhjVn3w575W9lKDfxHfGlp1Jox9Gr8RfjDaNR6R/JX56v8waRZZnIqlfXU38x8Y70p3n2vGmfA2k+zPnK8YcOqNJ9m3JR8YtIaMwROVa55vChOV9Y8nMagnVSkb5IHmVeMe+CdJ9kPOV4waRUZgqccsR7zCFzOJfn+e+NJqNUpPzJcvtxeMQZmrJFve8lSeC1A+kiHRUAKlHN7c4SSOftvjSqTQMlVptEhPEKcegxYDVqkH0KPbti0ioyNxu2boSojZub29tsbEjQFMPoZfakQ1N0FTucEmTicO6HbLYModFRjyyMo4/buyjZVaMpxcypQ+6n1wxOmUjMVSW5ozv6eUWyyY8b+r1whSScgY1c11KhLKqZdwVJJKXbLIC7REqJVMAVKrPm3IKA6VZHqJvwN41sMmZLp1knqq7jwIhBopgD9Gtt+At3kRqFIaSWBhqjgAviU6VDtDdgNomU82SqYRLnBVusgElxv5Q7DJkNLIMxaUAgFVgVEBN+J7oIRqXWbpf4qPGLfWHUzEekpRb50scMyl9v8MBSkKBYpUCMxcejZDd+xmqKRxD+j6RU6YmVLBKlG3r5Ab4hkxwWP8AeOzOQX1+pa5MtUyZOlJQnOyn4AAC5gdpJPSLCMSUuWxKVhA4kmzRFKic/SY8V84zTNWjZtAIpqWSEomy2PlKxp6yhmc/RsiwTpmQ/wAvK/ET4xhLhocSX9u/hHJ+l+nRep+G7DS0j7aV+Inxh1GlJR+ml2/3E+MYOmaWYZZt7e1oUkZ274PEPkN5/acoZzZf4ifGO/teT9tK/ET4xg4HAdkOhW71QeL9LyG6S9MyDlPldkxHjCk6bk/aIPELQ3/ujDQrnx/xC0iDxF5DcP25I+1QOa0+MIGn5F/jZYvtmI7x1soxaWeEOJUD/fdB4/0fIbQNP07/AC8niekT4wr4RUv+ok+ePGMWSqFpVfd6IvGWzZvhHS/6iV5wjo1lpP8AUS/OjHErc7/b0R3EQ+/nn3RYLZsPwlpf9RK74V8I6X7eV50Y2mY0LKj3RYLRsHwlpft5XfHvhPS/by+8+EZAFuzR7Fv9ttosBo1k63UmfTDzV/phE/WmjVZU0eav9MZNj5x7F/j/ABFgdGmr1opA/wAaTv6qvCI8jWijQSUkp5JVf0RnHSc8+Hs8eE0p7C/qflD40W2aLUa20ZLkKJ34M3A/x2cohTNYKApKSgs+IdU57CHtARhDEksdzOD2gwwu394cINsNJ+tNMp/iVFrBwPRbbthiTrLTBQPQ4ALFIQkuOYYpI2ZjhAf0mR9cI6Tf7eMawg0wu/b9ImwE8BySwQDfPazbGIIO6GZWnqSWkJEmaQDiSeqkgkuS4JLcLCBZaxsfthOK/dCooNMMF6+zQXlhXJZBT+Tv2xJTrwT5VOgnad52/NgILZO99kPJbf6InFBpjVZqpUSkla+jSkZkrHhnFGUxN0hpadPbpZiltkLADsAz4xa6raBM9YmKSeiSoOLdY7utYpG2Ol0rZmrfBGjNUKickLZKEKDgqNyCHFhfviwTqDOdjMT5p29saFKA5Q8A+2OD9VnVemjOJeoM0n5RN9uE5Q5+7+dsmIfkY0hKYUEweSRrxozmX7n04j5VCeaS/dHR7n0/MTEZ7jsPt3RpAlwtKRvg8ki8aM6l+59NDfHI3+SfH2eHpXueTHvNRnfqnxjQRLGY7TC0De4eDySHCM9k+55MN+mHmHLtVzh9PuercfHJ49Vt249saCgDjDgEW5FhGfL9ztWycHJu6SwGVmObb98OSPc9VbFOGexOQvvN9loP0txhwNBtlhAEj3PP94vwQD+ao6n3Pxdpxz+oO3bug8YR1PbBtjlACjUHq/KqfdhDXzu+yHhqAC/xyvNF/T7PB0W4wgzBFpllAQfc9SXeerh1Bb0wuXqAi7zl8LD2HKDcEGOA8ItMsoDVago+1V3J9TQj938t36Zb7eqG7OUGxjlotMsoCF+56izTl8XSPRHZPufoBcz18MKQD3vug0KgcrRwKEWmWUBk3UCWbmfMJ4hPrj37v5X2qz2JAg0tCe8Q6ZZQE/u+lH6aZbgnLuZ2jw9z6T9rN5dXwg1eEKPtaHTLKA8+57Tn6SbydP6Y8fc/ph86b5w/TBg8IJPb6ItMMoD0ahSNqlkHk/5RMk6j0gzllXNa/UYJSeUef2eHTLKB74FUf2R/Emfqh4amUf2Z89fjF5DZnp+sPOEVsKRgOhNFqnzGAJQ/WIs21nORMalQycCEpSAAA1oBdWtPU9PKwqCwsqJLJd9zX3Wi7TrtTt9J5n/KOs7bOcWkFiBD6DygUGvFL9aYP/GYTU64Uy0lKJ6kKOS+iUpst4aOeWdNIMMV+EOAg7IFUa50uRmGwzwLuewezwoa80n2i/w1eEZyx0gtSoRxRgTRr3SE+UvzFR74d0pa6y/8B9LwZf0WkFyFw4JoJzyz7YDxrxSMVYpmWWA35XbtLQzJ1+p0uOjmkkueqgZ/e2Bu6LLLaDsLLWA4CHUqtdoAh7okn7ObmNicvOh0+6HJt8VNbjhA/MvFllpBw+zZC0rAgC/eNKb5Ga+50t3wn94yPsFtxWPUMosMtoPzNjgmRn6vdGQ//TKyb5QP/wC3fDJ90hTlpCcPFZKvQLxYkW0aQlcdWQ2Q9cZh+8acWwyZfLEo+sQr94M97IlNkLKvlvXFhltGmILQszOMZafdAqHYy5IvcEL33BL8oV+8Gff4qUxy8rlvuIcMNo0ozOs2IXuB+cOY9j8YzKRr/OIIUmUNyglRb7uK8NzdeKo3AlsCQ/Rq7HcsIsMdo087oTjcX7Yywa6Vbs6Cwv1BDHwyqy/xgv8A7abbNzReNhtGspjxVGQTNb637YjklA9VoSrWqsL/AB6t9gl3dmy/KHxsto1wzGN46Jh3Rjata6s/9wvsYfkP7wwdY6tX/cTWa/WMPjYeRG2FUcxxhS9LTjfp5rn/AHFem+/84bVXzX605ZsCeuo/mc4fGWzdun5RzpwNvpEYOaqZtXM847dvK0JM1ZzUog8SfzPteHxhs3ddWkZqHeIU6TdgX4DwjAlknszJ9PO8S5cyw5b4nANlKY8R7bI4DErRlEqdMTLQnrE3N7DaTsj0PhyJujtXVzZSpxWmWgORidy2Ztse3GKZyINNdK4SpUulluAAMW5h5I52doD0yjdwbZ2PpjMW31izqFkO22L3QerE2pGOyJf11bWzYC9t9hFPSpxTEpLsVgbtvojTtbCUUikSxbqowpGwkOLcLRicmuI0kDtHqhImkpRWIWoZhKBbuXeKfS2iF088yT11dXCQLnF5LDN9m2Cn3PdEmWFVCxhJGFANrZqVffkORhqkqpdRpQzH6qB1P4ikYXG+5JHACM6dsaQkapyZCBMrJxQ+SEcBk98R22G2JejNVaOpSVU86YCCxdnB2OGBjutmh6mpmIUlAIwlISFWT1vKJIAuGy3RbaPlS9HUqnUCu6lF/KVsCRwZvTGNOvfpqu+wC02hyaoUyixx4SRewu42ZB79sWuntWhLnSpNPjmKWlyCAWuzlhYcTDupDz61c5WEM6lNvW4Denugj0trfKp6kSgkEZTV7U7tl2ckiFyd0CSop0aq09LK6SumEk5IQ/cGuo8mEB9VMQVKwJIQSSkE3Aew4lo0rXqlTOpStNzLZaWu6TZXEhi/ZGWhjs/PeYYd6EucFS1EF3cnezX3vCkNnnw9tkJRk+VrE7dhj2GzuOT35tGzJodBq1SihTUTZa1no8asKyCdtmLZRA0bJoJ6gkSJ6X29IVBza9yxPhBPQ1hkaNQsAHBJBCTkcs2im0LruFzQibLTLCjYoLsf4njj3p14VGtOraaTDMSomUpQCgryhw3Ks+5on656uyZElM2SCHWynJUGIJTnle3bDPugUMxMzpitS0KLAH5ha6Q2xt3bFvpBfS6LdmBlBTbXQR+YG7jDb4FLoxofV6ml0gqKl1kpxFipgCQwZNyWZ/7Q1TTdFzgpCkmRxKlJf+ogtxESNCzffOj+hSrrJCpZO4g4k3Gwhh3wN6PEiSVIq5M0zMVmLWZmFw7ud7uIPsSr0jLSiYtKCFJBOFQIIUMgQ3C8EFRoCUqgFRKK8YSCsFTpscK9mwuYtNJ6uSPeqpsuWuWvDjCVKJIa+FQJIyeGdRqqYqRNkyzLxpUCEzASkpVZQIF9npMacuWgrtFbqbomRUrmImk4gAUgFrZK57I4dHyZU+bIXTTZqgXQoLKerszIBAyfbFmNZfe9UZRppCQleBS0JYgFru2V3hWvKsE6VPQU3BlF+OT3uHv2GC3ZfBEopOjVhQWgoWnNAmqWq1iWlk7eEQaiooOsPes8EEgFKlcWJCm7iIB9NJRLCQhpMhaRiSgkzFKHlpUVbAq26Ik5KClIcyEH6Is6jvKhdj/ELbI6qH6Fl4ArYFearwh2npyt+oogC2aSDsLkMeUDM50oaYClJLS5SCbnaVNm9g+dzD1PLxqSJ7lvIkp8lI3quwDdp9EbyZL/AN4TUu6Th9r84jkZghiDt2Dj4wg6wLxCXTgLUBmbS0AW2Hdtt2xdS9LygoLSgLPlJWlX1fLSCQcndiMjwjLtEVB3vt/xEtKAwvBrTazUq5Yx4QprpKHbtCb84kS9YqFh8WMvshGHJ/Q5/TIxnEvRulJkgqwEdYMQQ4IEQ4SqO76cy5Os1RmFJDWHUFoWNaarbN3vYN3ERRQqWIzlDbJU+pK1YlEk9g/IRdUOt9TLSEhSSBtUlzwDwOg3hYEDSZXRdV+s1TOBClsFZhIAfMXitkzSkuCX2F7jiNx4xHCOMOYTt2RUkRZ1GmZywyp0wgbCo+o3iEZsMm/s0cHOKkRY0tfMl/JrWh2fCohzdss84QueSSSSpRuSbknfeIKjs9LR6nmEeo/3goS4VrDUCX0ImL6PJuG52xM+x2iJKmDN77u322REK/THJcwM7/l6oqInY2eOpmd8QTMBs8Kl84iLxGmZ/R9D0q+iZsOxs2YB4hYuB4xFCr/39vYR0HaPzgorL6o0/UTJZlLmFSBnYPwu0NyNNzkS+iExQlkMxYhjYi+Q4CKqVNLkhxssdmR746Q230tBSGyw0bpOZIVjlqKVM3AjcQbGLsa61LHrI80+swKJffHiHicUyTYXUutpUFJqMSndsKQzEMQzhufGBylrlSlYpalJOQIOzduMQ2a946slz7flEopFbH6moVMUVLJUo5k57ofrNKTZiMK1gjilOI7nLOREED/EJMveYaRWPTZBXLUUCX0g6wXMAZL2WQTYFxivvgbk0xVMKacmbMF1zlDqp3kPkM7m9rQR6OqRLUpBbDMSoEKuCCGKTzH5RPkpTLQ0row10p+aTscsSrthTogcFOZKSQshLsqasM5uWlpN1HPrHfEEzErlqsZUt83GKZ33J7WiyraCZMWZlSsTF/NSAsoHPCmw4DviGjRjkqmKxKHkJCJgR29Ww4ARpUFEGZSEglPVks/VJJV6352ETNGz8QwsmWkfJ7yvi/lOCx5tCqagPSdJMmdYeSAiZhG52S7cBDkvRpUpUyYRNWD1UAFKTufEB1eAhv4KiQknkNxzB2jix8YmoJYXOXttiMhK1IKp2ETMR8lrhrO1n2cmiUhQYct8c2Q3LpUAuUJPZClykF/i09z/AJwVHVP/AHn+5/yhC9WT9r/R/wAo1uJimCgo0fUT3CHJdJLHzEjsgj+DjfS/0f8AKOHQTfP/AKf7xbRUyiNPL2IHGwjnvdP1Q3KLwaIb539P94bXokX63o/vBpDTKpFMj6oPYIc97p2pHcIsk0GEWPo/vHjTtt9EVoOkCXRo2pHd7PDhopbeQO4eETve3H0R3oeMFj0rho6XsQkfdEL/AGbL+oO4RYpkgiPJRFZEA0Ev6ie4eER10aAbSwzXsNpi5Ei2e2GDKuq52QWKK4UEo3MpD7OqPXDo0fLOaEnmBEtSGhaUQlYim0RJzKZQ5u/hC5ejZKrFMvJrD1R1oUmzRkrOfsiWD8nL5MRClaLk7ZSByIv3iHBNU+J7748LxdGxk6OkbEAD+VOcLGjJQDsnzUv3Qpo6kbIisiq0dJ+onzRHlaOlN1Uh+KQP8w+1846RERBVRI+qByhPvBO4conNDcxIyMIEQ0aQCMNjduO/nHF04bquORIeJiUxyZuhKxgJJbDltcl+WRhwSEp+aDHpFltsU/eNsSFD84BInRh8vRHFSU/VBiSpMcwwkRDTg5y0vsP+YkIpAwyy3DwhTtExBsImR//Z"/>
          <p:cNvSpPr>
            <a:spLocks noChangeAspect="1" noChangeArrowheads="1"/>
          </p:cNvSpPr>
          <p:nvPr/>
        </p:nvSpPr>
        <p:spPr bwMode="auto">
          <a:xfrm>
            <a:off x="155574" y="-144463"/>
            <a:ext cx="5117279" cy="511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xQWFhQXGBwaFxgYGBsdGhwcGhwYGBodHSAYHiggGhwlHBocITEkJykrLi4uGB8zODMsNygtLisBCgoKDg0OGhAQGywkHSQsLCwsLCwsLCwsLCwsLCwsLCwsLCwsLCwsLCwsLCwsLCwsLCwsLCwsLCwsLCwsLCwsLP/AABEIAL0BCgMBIgACEQEDEQH/xAAcAAABBQEBAQAAAAAAAAAAAAAGAgMEBQcBAAj/xABMEAABAgQCBgUFDQcDAwUBAAABAhEAAwQhEjEFBkFRYXETIoGR0TKSocHwBxQWIzNCQ1JTgpOx0hUXYnKi4fFUY+I0RIOjssLD03P/xAAYAQEBAQEBAAAAAAAAAAAAAAABAAIDBP/EACQRAAIDAQABBQACAwAAAAAAAAABAhESIRMDMUFRYSLxcaHR/9oADAMBAAIRAxEAPwDN51UPisKusnyrNte14tFazzBL6PpV4A/VcDa9y7nOK6XoaaXIQc94Hrhxer845S7/AMyf1R7Xj5BWM12kAsJAVNcE2xWLtxMEuqejke9pk7KdjHQjNRSkKEwB7XJzzsIHFauVD2lW/mR+qL7RcwiYtZSrBIk9HJSQUuohgGP3iTtvvjM6r+JtP4YN6TIQspdiHdJQEtdx23itSUsHxA7T+TMILtP6KM6TJnIQelw4Jw2jDcLN8jk8U0rV+pb5InjZ46RlGgLfS2uHvtITNSWTMVMSy/rJKcN0nf6BEPRmmU08xM4JdKSThJGK4AuSLc2iMjV2rL/Fr4eT4wiq0XUyEmYpCgkWJUxDm2wxnMLIINV9PJlVsmcpJKcb4RmyyoDg4xeiCX3RZ5E1NRKQwSQhYIdl3WCQksxfvHGAvUzRs2oqZMzC8pM1OMuyWQyi4J3N3wQ6RE+ZIq+kGEzKhExAK0pxi6SEurYkJMcp0pCo8AmnUVLIdzfPYX3boVImu77DFkjQk4ElMhQURniT4wqk1ZqC5EpRvdinbzVG3JBRR6TL4W4wzoqumSJqZiPKSbW3gg+gwUq1UqFMeiWG2OlzZvrQ7T6nzCsBctSBm5Ui7bEh7q4c+MXkilRqKB2dUESVpUpySlSc/mlrDIWJvEnR4K8Kb3AcgE7HJYZwUTtVJ3RqSmWshRTiugWbExUS2524tEKboupokTJqUFLS1ICgpBIxjC7PuMYXqRnbj9mvUhKCjFu2l8f5bF6PkIAIMrpXyxOlstiFPs2wmfo5CneSb71qy3Wu3bAL78mm3SL7Vnxjq1A+VMWTwDjvUoR38aXweZN/Yay6ZMsumRL+8o385d47pvSc2eXXLl4mYKR0YVYFr5sICZ9OgJxImBW9JGFQ7LgjkYa6Y4cNmd8g7s2ebcI1lMOhRq9QJKlpnBgGKSQFk8HY5Rc/sqncAM77ZCW7yEgRWaj6QqwCiTUply0l1SypAUzOVDGksneRFvpHTdWqmxisSJqVqfBOQUKSA4DG/SDhYg74883U/n/X/LOydr+/6LiQKBKpiJS0ImdGtIJklAZrgKK2Jvx2xO+GhkSyiXVOEJJSMCilhsCg+9uHZGWK1wrSCDULvbJPhDU7WapX5UwH7iH7CEuI34vsxo0vQ2vcycyELXjb5yE82cbBvbZFRp/4yd086dhW2FwtIAbIEFB3wFTdZqlSMBmWIYkJAURucB7xUvGl6aLTDSt1gnqCpfvkrkkAqWVBXWB6qcYluBwA25xUTKsZdMS9j11AeiWIpEoU+G/L+0cUgjMERtJGWEFHPQhWLHLdmupRtkLAC9oM9U6JNShS5tTI6InCTNIDqCkrZQ6puLvx7sriTo+tMpYUL7wQCD3gj0RmcbXBj79NiVqrKD9HpOWkLVklSsOwWKVEncz8IgzdSwOsjSkgqLZ4ku7bbnJQ7xvjOdHaPm1i19FhTh6zFRAA4MM4sJ2ptWiWVlUvCElXyl2HZn1fQI5+3LGl9BhU6oTnA9/0yyQ/WnKFsvni9w3YYaOjatNunlWt/wBRL2dsZ7QV6UAhaAt9qmLDcMQLdm+LSXVpYWAtk58IJ6RuMUw0l6TlbZksd/hDv7Xk/aS/TA8KkjImO++jvMWDKkEaNMyNsyX6Wjq9LU6m68otkSSIHhWq3mFCtVvMZwOy/OlKckOqSSMi5tEhOm5H15XefCBv36d5haa9W8xYHQSjWCSPpJY7/CKnWrSkqbRzQlcslgQH61lA5RDTpBW898O1NNPn083Ahak4FOrZYPtzgUadjoZ9zmulokzUTDLAMx+uRkUgZHPKDZGk6EC8yV3JaM11EqUJ6XEpTdUhKbFWYsSCABx3wXL02MkSwLZrONXO/V/pg9WH8ma1QRjTdF9shuyPftekP/cy+4WgWmaVWryiTwOXgIlUZWsgAFz5KUh1K5ARzcBUwhRpekJ/6qW25gH7YcVpahI+XlndfbHqTRkwM6SzXHRzn5KPRF+Qi1RKVtlf+lN9cmMUaspEVlESOtJKncOsZ5OH2tAV7pGsaVJXSS0pSMQJWDixAMoNhFhf0Rpc2nTmZD/+Bf8A+MQKrTCJWcqYN7SJg/8AqjUHTuifT56m06ki4UEqyVhIBA3Ei8adqZqBSzZBVUKHSKbCXUoC13CSlr2zezvdo77oWsEiqpjKwTRMSoKQTKUA4cEOUhgQSO6BHRmtRlJAC1SyzKASFBXEOpOFW/MbbZR6nKU48OOUiv1v0QmlqFIlklDnC+xsw+0bjEWToKqWkKTTT1JIcESlkEHIggXEXegquVOqhNqkqXJQCAnCV4iX8rDzfsAgpr9IUUwBMqZWU7AAdD0qUgDIYHKfyifqOPAUL6B+h9A18tQmy5c2UsW60ma7EMXHRkFJB2wus1brCAOiXhS5CUSJwDnNvi8zxgiQZQIPv/SVthCj6CWbhEs1cpRCjWaRtkEoSB2hwCecc3PuqVmlF1VgD8HKsi9LUv8A/wAZn6YT8G6z/SVP4Mz9MGlVpGWn6bSSxvx4CPupVlyimn6alquJmkABm01RH9RjovUkzLgiiRq7VnKkqD/4V/phFVoapkpxzJE6WkEdZUtSQDsuRnF7LnBQ6h0keSifyiorZVUslLVSkPYTAs8nGTxpTl+A4on+5/o2XVVyZc8qwFK1EgAkkC3lgjPhD/ug6Cl0s49CeoSwHY9wLA8rcIp9ATZkue6BMxpBcIDqGw2i0rkTqicFrpp+AXYAlRO8qIz5ACzNnA7Ur+CStAzLQVZAlg5YPYbbbIkqo1JZ0KLgKDGzEWyEF9NTtY01WAc7ljwOFnEEEhSyA0tQADAFLMO0RP1BwZoqhCZbnEVnIJYgfzbXiH0atyu4xrhlqOcpPd4Q2aN/om5HxgXqFkygSz9U9xi0loLDqnIbDGgfs0H5pHm+ML/ZR4ejxglOzUVRQe+Dw81PhHffB/h81PhHenH2UvuV+qFe+f8Ablea/wCZMbo42J988E+Ynwhfvts0o81PhHRWK+pK/DR6xFnoalqahWGUlDbVGXLCRzOD0Zxl8NIpl6UAt0IU/wBUAEcrXiSK8pGI0lQlIzV0IIHMqRBXWUM6h+MVU05W3UT0QKvugJDc4H9K6bqKoATlkpGSQGS+8gZnnGfc17EJGsaEqBCJhDZGWkX+6mFq1rSQoGU4Ib5P2IhhMvh6IWJPCHMS0N6I0rTySejpyHFyUqOV/nH8ouF60ykh0S5hJ2BAT35xXJkcItPeyZaGKZMxRfrJmLJHMJITaMySNKTO0NbMqF41AS0jyU/OfaXYRcS5KXxYzi3vfdnnDmjNHaP6NPSzVmYQ6gkMAdw6t2iYmi0YPnzvT+mObZoZlpBPyqif539cOS5iR9I7hrqf2PGLCkXo+XZEycmzOHFjmLJeFyVaOSS0yaHzbEPyTGRRAltsILgG4BtvvEZUtBdJS5Ln5Jz1vu2G70RemroHczJ5LAPiW7DIcvGGps7Ry1OtM5ZYB1KUcss1PBYlJOoJQDKShIIs6EgkDa7O/GGKPRUjEejSlamNsCV23sQb8YJlzNGkAKRMUEhkglZYZsHVYPHpM/RyS6ZKwRtBIPeFw2wpFGrQ4uehHkh/iUgM9ieqwuM9uUOK0TsMhIJcfIJBdnYdTPbaLsV9ACPiV5M7mw3eXHjpWjDkSF+dnxPXgtjwH5dClSuqlJUq2EIS+WxITnbZeGJNNJUcKQCdwQHtn82CT9qUQv70v93xhI0vR/6JPcg+qGwKGZQpZikt/IkeoQ3P0SiV1usggZgjxgjGmaUZUSeFkeELTpuRsok9iU+pMVsqRmZnT5Kj0E7pUEk4JoNnvYj8oZq9IT5g+MpZahsOJQ9LRqM3TstQKfeIINiOfJEC8+hmElKET0ySX6N1qAGZGTd4jaa+gYEoSBf3pLxbT0h7djxJkVsxBdFNKSd/SLPqgk/ZaZqiJKSGzCpieW0JiFMosJINiM41xgQRp2pH0MoffV4RK0bW1U9WBKadCtnSTVJfkcLPwjxpxvEJNON8VIrLDS1BpOQnEqnlFO1aFqWBzADjtDRWCrrSAejp/wAdP5YokSF4VAnrAfNUVN/SQYu01GjloZdPMlr3y1v3Yz+YgqhsGjOrfs5H4yfGHhNq/qS/PH6o7VU0rF8UVKT/ABJAI80kGOCm4HuMLRlsoodppCpiglAKlHID2tBFobUqdOGKYeiScnDqP3XDDmeyI+n9ByKbq++ekmfUSgW/mOLq/nHXS9jnl+5b0epspEsrqp4TtZCksOZUC55Dvgb0t0AU1OZhSM1LIvyAAYc4rgI6BAov5ZNr4QoLhQVCAIUBzhAcCoWkwhEsnIE8om0k5EtxMkBZ2YlLS3mkRlmkTQk07KE2RMexSnDMLZ/PQQIvtCVFClGKdhWtZcgg9TO1gE5bht4RH0RqmqcgLUCjGXSHACU/WIUcRfYIuk6hocdZkhr4gcW+wAw98cpNHRJj50powC0qUfuH9JhUvTGj/sZPmnv+ThKdQ5Zf4xt2Z9cTqfUemHlFSj/M2eTXjH8TXSKnTlA/yEvzB+iFHT9A/wAgjn0f/CJi9TaVNyF8sfjthsapUgBdSwcrrDiDg9E/t3R+yUjh8V/xjnwhovsZf4f/AAh/4J0mwr8/Jt/fHZer1Dmd1gZn6S/+IOF0aGstH9insljwEcOsVH9j/QPGH5WgaHJ3IvYqftY+kNlDR0JQkkBUwec3YSm8XC6JOsVH9gfMHb86PfCWkBcU581PjD6NA0WG3SOHDsrPfYMQIbGgKZyMSiW2y1bBc2Ai4XRr4U0+ynA+4n9UcVrXJ+wb7qf1ROlat02C6gqzuwB3j0RXS9ESWXiSpxkQzNyfOLhdFo1yli/Qktb5o8YUNeEDKQR95I9UQZtDIAcA2zCigPstZzts8IrKenAOFL2BBExIe+VxY345Q8LpPOvoH0CvOHhDa/dA3SO+Z4JjkiVSs56MEDIrltvt1etnDVQulSHQJSycwZiABstZ4ufRA7rFpRFSsLEkS1/OIU+LmGF+MQpUyT0bKRMMz6yVjDwsU+uCyRX0yWCpcoAhiRMBKd9rvzziLpqZSTUAJKUzU2Cg5Ch/F1Q798bTM0CU6StIdSFAcUkekwyomLCfXzVJwKmTCnJsaim2ViYXU6NSEYkz5KznhSpQVfgpIjdmaKsmEGHFGERoCTo3Sc6nVilLKd4+aeYyMFCNf57D4mWbZufGA2HQeXt2wSSZWxibrJVKBSZymNizD0gPFWowkmOEx1pI5WLBjrw2kwuIhZVEqgoZk5WCUgqUzsGy2m9oTo7R82eopky1LIDkDYN5e0dr9HzadQTNllCiHAUztvsS0Zb+DSJz1NGojEuSsgEgKYkbHwnKIq1rWoqViUo3JLk8zE/V7V9dScVggHNRuojYkbeJg/odXwg4iou4JBX1U7AzNwsRmI5ykkbUbM8lLm5jpN9sUOonziLKmtlmu43f2jUFaHWQEiZhSC4SHN8gXKniZKoZgThXMCkbsGGzbTiJJ4xz3+G8GUIn1AFjOAysV90dFVNDdaY+XlK35d8a4mkDWLCwsTkLC7w2dDSjnjN3YrUU78iYN/g4MqM+arNUw7c1HthSaiYT5Sz95T/5jUkauyQoqw55jZfPZ6OMLl6u04ylp5F27sotossyxClKzxE5ZkmFpK026w4OReNTlavUwVjEpIN8nA3ZC0cGrdNl0Q7y/fnFosmYCYvJ195hSSofX9MaeNXKdyejDnnbk2WUOr0TILPLScOW3jvg0VGVOrN1W23juEkOx5xpp0LSpuZaQO1u3f2x1eiqXIoTbeTzG2LQ0ZkqUQxKbHLtjwp1NiCLAs7WB3c41A6IpkuejQMnz7MsobmU1GOqUSzh2YCpu4GLQUZeqUoZpIPKEqk8PT6o1eTJpSerLQ5A+ja12zEPS0SSSQlAfN0AEnPbDoqMjkUy1vgSVcnPoEcTQzDYIU+QBSfWI1yXNktYIAGwgAjsOUMztKyUkJKk580jmRlFoqMul6HnFRAQSRm1x35GEztC1ALKlqFnyP5iNQ/bcgfSIfmn1mGKjTcl/lmG8LlMG3uXh0yyZYqhWMw24EKBN8wG4RGqqZSM0n0xrQ1mphnOSP5lI/8AiTFdpbS9HMB+OTcMWIZjvBBcb2hUmGTP/e9MZeL3woTG8gyiwO7EknvirK4n6fpZKVvImBSDsu6T2gBt0L0To2RNQSuqRJWPmqQe93vHRfZlorAYdB4R2uphKWyZiJg2KQSx5vkYbCucLMlKY40KWISqOpzPCOwl4IND6y9BLwJppC9pUsEqJ35+gRlikVFPPUnyFFO/Coj8jHps5Si6lFR3qLnvMXWhNGTNIVJJACXeYpIACU7AALAnIDgTsg8+AVH9WZx+MPqjDml7m1Fsy6XPULBShyJHrhxNQv66u8+2bxqKdQaN/JmfiGHEahUf1F3/ANxUY8kTWGZjLr5oDCZMbZ11eMPJ0jNH0s38RXjGmDUSj+qv8RUKRqFRj5sz8Q+qDcRwzNBXTPtJh++fGO+/Fn56j95UacNRKP6i/PML+AlH9Rf4htyg3EsszNNXMZsSvOPjCxVr+ursUrxjS/gHSbpg/wDIfXHhqHSfVX55g0hyzNhXLyK1nhjVn3w575W9lKDfxHfGlp1Jox9Gr8RfjDaNR6R/JX56v8waRZZnIqlfXU38x8Y70p3n2vGmfA2k+zPnK8YcOqNJ9m3JR8YtIaMwROVa55vChOV9Y8nMagnVSkb5IHmVeMe+CdJ9kPOV4waRUZgqccsR7zCFzOJfn+e+NJqNUpPzJcvtxeMQZmrJFve8lSeC1A+kiHRUAKlHN7c4SSOftvjSqTQMlVptEhPEKcegxYDVqkH0KPbti0ioyNxu2boSojZub29tsbEjQFMPoZfakQ1N0FTucEmTicO6HbLYModFRjyyMo4/buyjZVaMpxcypQ+6n1wxOmUjMVSW5ozv6eUWyyY8b+r1whSScgY1c11KhLKqZdwVJJKXbLIC7REqJVMAVKrPm3IKA6VZHqJvwN41sMmZLp1knqq7jwIhBopgD9Gtt+At3kRqFIaSWBhqjgAviU6VDtDdgNomU82SqYRLnBVusgElxv5Q7DJkNLIMxaUAgFVgVEBN+J7oIRqXWbpf4qPGLfWHUzEekpRb50scMyl9v8MBSkKBYpUCMxcejZDd+xmqKRxD+j6RU6YmVLBKlG3r5Ab4hkxwWP8AeOzOQX1+pa5MtUyZOlJQnOyn4AAC5gdpJPSLCMSUuWxKVhA4kmzRFKic/SY8V84zTNWjZtAIpqWSEomy2PlKxp6yhmc/RsiwTpmQ/wAvK/ET4xhLhocSX9u/hHJ+l+nRep+G7DS0j7aV+Inxh1GlJR+ml2/3E+MYOmaWYZZt7e1oUkZ274PEPkN5/acoZzZf4ifGO/teT9tK/ET4xg4HAdkOhW71QeL9LyG6S9MyDlPldkxHjCk6bk/aIPELQ3/ujDQrnx/xC0iDxF5DcP25I+1QOa0+MIGn5F/jZYvtmI7x1soxaWeEOJUD/fdB4/0fIbQNP07/AC8niekT4wr4RUv+ok+ePGMWSqFpVfd6IvGWzZvhHS/6iV5wjo1lpP8AUS/OjHErc7/b0R3EQ+/nn3RYLZsPwlpf9RK74V8I6X7eV50Y2mY0LKj3RYLRsHwlpft5XfHvhPS/by+8+EZAFuzR7Fv9ttosBo1k63UmfTDzV/phE/WmjVZU0eav9MZNj5x7F/j/ABFgdGmr1opA/wAaTv6qvCI8jWijQSUkp5JVf0RnHSc8+Hs8eE0p7C/qflD40W2aLUa20ZLkKJ34M3A/x2cohTNYKApKSgs+IdU57CHtARhDEksdzOD2gwwu394cINsNJ+tNMp/iVFrBwPRbbthiTrLTBQPQ4ALFIQkuOYYpI2ZjhAf0mR9cI6Tf7eMawg0wu/b9ImwE8BySwQDfPazbGIIO6GZWnqSWkJEmaQDiSeqkgkuS4JLcLCBZaxsfthOK/dCooNMMF6+zQXlhXJZBT+Tv2xJTrwT5VOgnad52/NgILZO99kPJbf6InFBpjVZqpUSkla+jSkZkrHhnFGUxN0hpadPbpZiltkLADsAz4xa6raBM9YmKSeiSoOLdY7utYpG2Ol0rZmrfBGjNUKickLZKEKDgqNyCHFhfviwTqDOdjMT5p29saFKA5Q8A+2OD9VnVemjOJeoM0n5RN9uE5Q5+7+dsmIfkY0hKYUEweSRrxozmX7n04j5VCeaS/dHR7n0/MTEZ7jsPt3RpAlwtKRvg8ki8aM6l+59NDfHI3+SfH2eHpXueTHvNRnfqnxjQRLGY7TC0De4eDySHCM9k+55MN+mHmHLtVzh9PuercfHJ49Vt249saCgDjDgEW5FhGfL9ztWycHJu6SwGVmObb98OSPc9VbFOGexOQvvN9loP0txhwNBtlhAEj3PP94vwQD+ao6n3Pxdpxz+oO3bug8YR1PbBtjlACjUHq/KqfdhDXzu+yHhqAC/xyvNF/T7PB0W4wgzBFpllAQfc9SXeerh1Bb0wuXqAi7zl8LD2HKDcEGOA8ItMsoDVago+1V3J9TQj938t36Zb7eqG7OUGxjlotMsoCF+56izTl8XSPRHZPufoBcz18MKQD3vug0KgcrRwKEWmWUBk3UCWbmfMJ4hPrj37v5X2qz2JAg0tCe8Q6ZZQE/u+lH6aZbgnLuZ2jw9z6T9rN5dXwg1eEKPtaHTLKA8+57Tn6SbydP6Y8fc/ph86b5w/TBg8IJPb6ItMMoD0ahSNqlkHk/5RMk6j0gzllXNa/UYJSeUef2eHTLKB74FUf2R/Emfqh4amUf2Z89fjF5DZnp+sPOEVsKRgOhNFqnzGAJQ/WIs21nORMalQycCEpSAAA1oBdWtPU9PKwqCwsqJLJd9zX3Wi7TrtTt9J5n/KOs7bOcWkFiBD6DygUGvFL9aYP/GYTU64Uy0lKJ6kKOS+iUpst4aOeWdNIMMV+EOAg7IFUa50uRmGwzwLuewezwoa80n2i/w1eEZyx0gtSoRxRgTRr3SE+UvzFR74d0pa6y/8B9LwZf0WkFyFw4JoJzyz7YDxrxSMVYpmWWA35XbtLQzJ1+p0uOjmkkueqgZ/e2Bu6LLLaDsLLWA4CHUqtdoAh7okn7ObmNicvOh0+6HJt8VNbjhA/MvFllpBw+zZC0rAgC/eNKb5Ga+50t3wn94yPsFtxWPUMosMtoPzNjgmRn6vdGQ//TKyb5QP/wC3fDJ90hTlpCcPFZKvQLxYkW0aQlcdWQ2Q9cZh+8acWwyZfLEo+sQr94M97IlNkLKvlvXFhltGmILQszOMZafdAqHYy5IvcEL33BL8oV+8Gff4qUxy8rlvuIcMNo0ozOs2IXuB+cOY9j8YzKRr/OIIUmUNyglRb7uK8NzdeKo3AlsCQ/Rq7HcsIsMdo087oTjcX7Yywa6Vbs6Cwv1BDHwyqy/xgv8A7abbNzReNhtGspjxVGQTNb637YjklA9VoSrWqsL/AB6t9gl3dmy/KHxsto1wzGN46Jh3Rjata6s/9wvsYfkP7wwdY6tX/cTWa/WMPjYeRG2FUcxxhS9LTjfp5rn/AHFem+/84bVXzX605ZsCeuo/mc4fGWzdun5RzpwNvpEYOaqZtXM847dvK0JM1ZzUog8SfzPteHxhs3ddWkZqHeIU6TdgX4DwjAlknszJ9PO8S5cyw5b4nANlKY8R7bI4DErRlEqdMTLQnrE3N7DaTsj0PhyJujtXVzZSpxWmWgORidy2Ztse3GKZyINNdK4SpUulluAAMW5h5I52doD0yjdwbZ2PpjMW31izqFkO22L3QerE2pGOyJf11bWzYC9t9hFPSpxTEpLsVgbtvojTtbCUUikSxbqowpGwkOLcLRicmuI0kDtHqhImkpRWIWoZhKBbuXeKfS2iF088yT11dXCQLnF5LDN9m2Cn3PdEmWFVCxhJGFANrZqVffkORhqkqpdRpQzH6qB1P4ikYXG+5JHACM6dsaQkapyZCBMrJxQ+SEcBk98R22G2JejNVaOpSVU86YCCxdnB2OGBjutmh6mpmIUlAIwlISFWT1vKJIAuGy3RbaPlS9HUqnUCu6lF/KVsCRwZvTGNOvfpqu+wC02hyaoUyixx4SRewu42ZB79sWuntWhLnSpNPjmKWlyCAWuzlhYcTDupDz61c5WEM6lNvW4Denugj0trfKp6kSgkEZTV7U7tl2ckiFyd0CSop0aq09LK6SumEk5IQ/cGuo8mEB9VMQVKwJIQSSkE3Aew4lo0rXqlTOpStNzLZaWu6TZXEhi/ZGWhjs/PeYYd6EucFS1EF3cnezX3vCkNnnw9tkJRk+VrE7dhj2GzuOT35tGzJodBq1SihTUTZa1no8asKyCdtmLZRA0bJoJ6gkSJ6X29IVBza9yxPhBPQ1hkaNQsAHBJBCTkcs2im0LruFzQibLTLCjYoLsf4njj3p14VGtOraaTDMSomUpQCgryhw3Ks+5on656uyZElM2SCHWynJUGIJTnle3bDPugUMxMzpitS0KLAH5ha6Q2xt3bFvpBfS6LdmBlBTbXQR+YG7jDb4FLoxofV6ml0gqKl1kpxFipgCQwZNyWZ/7Q1TTdFzgpCkmRxKlJf+ogtxESNCzffOj+hSrrJCpZO4g4k3Gwhh3wN6PEiSVIq5M0zMVmLWZmFw7ud7uIPsSr0jLSiYtKCFJBOFQIIUMgQ3C8EFRoCUqgFRKK8YSCsFTpscK9mwuYtNJ6uSPeqpsuWuWvDjCVKJIa+FQJIyeGdRqqYqRNkyzLxpUCEzASkpVZQIF9npMacuWgrtFbqbomRUrmImk4gAUgFrZK57I4dHyZU+bIXTTZqgXQoLKerszIBAyfbFmNZfe9UZRppCQleBS0JYgFru2V3hWvKsE6VPQU3BlF+OT3uHv2GC3ZfBEopOjVhQWgoWnNAmqWq1iWlk7eEQaiooOsPes8EEgFKlcWJCm7iIB9NJRLCQhpMhaRiSgkzFKHlpUVbAq26Ik5KClIcyEH6Is6jvKhdj/ELbI6qH6Fl4ArYFearwh2npyt+oogC2aSDsLkMeUDM50oaYClJLS5SCbnaVNm9g+dzD1PLxqSJ7lvIkp8lI3quwDdp9EbyZL/AN4TUu6Th9r84jkZghiDt2Dj4wg6wLxCXTgLUBmbS0AW2Hdtt2xdS9LygoLSgLPlJWlX1fLSCQcndiMjwjLtEVB3vt/xEtKAwvBrTazUq5Yx4QprpKHbtCb84kS9YqFh8WMvshGHJ/Q5/TIxnEvRulJkgqwEdYMQQ4IEQ4SqO76cy5Os1RmFJDWHUFoWNaarbN3vYN3ERRQqWIzlDbJU+pK1YlEk9g/IRdUOt9TLSEhSSBtUlzwDwOg3hYEDSZXRdV+s1TOBClsFZhIAfMXitkzSkuCX2F7jiNx4xHCOMOYTt2RUkRZ1GmZywyp0wgbCo+o3iEZsMm/s0cHOKkRY0tfMl/JrWh2fCohzdss84QueSSSSpRuSbknfeIKjs9LR6nmEeo/3goS4VrDUCX0ImL6PJuG52xM+x2iJKmDN77u322REK/THJcwM7/l6oqInY2eOpmd8QTMBs8Kl84iLxGmZ/R9D0q+iZsOxs2YB4hYuB4xFCr/39vYR0HaPzgorL6o0/UTJZlLmFSBnYPwu0NyNNzkS+iExQlkMxYhjYi+Q4CKqVNLkhxssdmR746Q230tBSGyw0bpOZIVjlqKVM3AjcQbGLsa61LHrI80+swKJffHiHicUyTYXUutpUFJqMSndsKQzEMQzhufGBylrlSlYpalJOQIOzduMQ2a946slz7flEopFbH6moVMUVLJUo5k57ofrNKTZiMK1gjilOI7nLOREED/EJMveYaRWPTZBXLUUCX0g6wXMAZL2WQTYFxivvgbk0xVMKacmbMF1zlDqp3kPkM7m9rQR6OqRLUpBbDMSoEKuCCGKTzH5RPkpTLQ0row10p+aTscsSrthTogcFOZKSQshLsqasM5uWlpN1HPrHfEEzErlqsZUt83GKZ33J7WiyraCZMWZlSsTF/NSAsoHPCmw4DviGjRjkqmKxKHkJCJgR29Ww4ARpUFEGZSEglPVks/VJJV6352ETNGz8QwsmWkfJ7yvi/lOCx5tCqagPSdJMmdYeSAiZhG52S7cBDkvRpUpUyYRNWD1UAFKTufEB1eAhv4KiQknkNxzB2jix8YmoJYXOXttiMhK1IKp2ETMR8lrhrO1n2cmiUhQYct8c2Q3LpUAuUJPZClykF/i09z/AJwVHVP/AHn+5/yhC9WT9r/R/wAo1uJimCgo0fUT3CHJdJLHzEjsgj+DjfS/0f8AKOHQTfP/AKf7xbRUyiNPL2IHGwjnvdP1Q3KLwaIb539P94bXokX63o/vBpDTKpFMj6oPYIc97p2pHcIsk0GEWPo/vHjTtt9EVoOkCXRo2pHd7PDhopbeQO4eETve3H0R3oeMFj0rho6XsQkfdEL/AGbL+oO4RYpkgiPJRFZEA0Ev6ie4eER10aAbSwzXsNpi5Ei2e2GDKuq52QWKK4UEo3MpD7OqPXDo0fLOaEnmBEtSGhaUQlYim0RJzKZQ5u/hC5ejZKrFMvJrD1R1oUmzRkrOfsiWD8nL5MRClaLk7ZSByIv3iHBNU+J7748LxdGxk6OkbEAD+VOcLGjJQDsnzUv3Qpo6kbIisiq0dJ+onzRHlaOlN1Uh+KQP8w+1846RERBVRI+qByhPvBO4conNDcxIyMIEQ0aQCMNjduO/nHF04bquORIeJiUxyZuhKxgJJbDltcl+WRhwSEp+aDHpFltsU/eNsSFD84BInRh8vRHFSU/VBiSpMcwwkRDTg5y0vsP+YkIpAwyy3DwhTtExBsIm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unbounce.wpengine.netdna-cdn.com/photos/call-to-action-look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255" y="2173855"/>
            <a:ext cx="7832974" cy="412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4158" y="1954928"/>
            <a:ext cx="3715513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Line Segments are important in real life because they are everywhere you go there in no way you can get away from them.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Angles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An </a:t>
            </a:r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Angle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is a figure formed by two rays with the same endpoint.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Symbol-     AB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84533" y="3845490"/>
            <a:ext cx="388307" cy="1252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84533" y="3569918"/>
            <a:ext cx="194153" cy="2755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 descr="http://etc.usf.edu/clipart/50100/50144/50144_angles_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48" y="3366279"/>
            <a:ext cx="6821422" cy="314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5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Real life example</a:t>
            </a:r>
            <a:endParaRPr lang="en-US" sz="44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s://encrypted-tbn2.gstatic.com/images?q=tbn:ANd9GcQhEHj7OrXlpSg5YlTpOoHyY4IiiThw510uPwvDoWurACJrc8XRDdxMz6E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81" y="2542784"/>
            <a:ext cx="8574235" cy="430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6614" y="1595021"/>
            <a:ext cx="9967586" cy="94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When a road splits it causes it to become an angle and different roads have different size angles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35112"/>
            <a:ext cx="9720072" cy="1499616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</a:rPr>
              <a:t>The end </a:t>
            </a:r>
            <a:endParaRPr lang="en-US" sz="96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Image result for line ray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034728"/>
            <a:ext cx="9159614" cy="439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73</TotalTime>
  <Words>152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Courier New</vt:lpstr>
      <vt:lpstr>Tw Cen MT</vt:lpstr>
      <vt:lpstr>Tw Cen MT Condensed</vt:lpstr>
      <vt:lpstr>Wingdings</vt:lpstr>
      <vt:lpstr>Wingdings 3</vt:lpstr>
      <vt:lpstr>Integral</vt:lpstr>
      <vt:lpstr>Rays, line segments, and angles</vt:lpstr>
      <vt:lpstr>Rays</vt:lpstr>
      <vt:lpstr>Real life example</vt:lpstr>
      <vt:lpstr>Line segments</vt:lpstr>
      <vt:lpstr>Real life example</vt:lpstr>
      <vt:lpstr>Angles</vt:lpstr>
      <vt:lpstr>Real life example</vt:lpstr>
      <vt:lpstr>The end 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Rays, line segments, and angles</dc:title>
  <dc:creator>bwoods0745@student.phoenixunion.org</dc:creator>
  <cp:lastModifiedBy>bwoods0745@student.phoenixunion.org</cp:lastModifiedBy>
  <cp:revision>9</cp:revision>
  <dcterms:created xsi:type="dcterms:W3CDTF">2015-10-01T17:04:30Z</dcterms:created>
  <dcterms:modified xsi:type="dcterms:W3CDTF">2015-10-21T20:30:42Z</dcterms:modified>
</cp:coreProperties>
</file>