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5A905595-A4E3-4736-9055-BDDF055F5CC3}">
          <p14:sldIdLst>
            <p14:sldId id="256"/>
            <p14:sldId id="257"/>
            <p14:sldId id="258"/>
          </p14:sldIdLst>
        </p14:section>
        <p14:section name="Untitled Section" id="{7EAC92F9-9F1B-4D5F-9681-416DA879BF77}">
          <p14:sldIdLst>
            <p14:sldId id="259"/>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73" d="100"/>
          <a:sy n="73" d="100"/>
        </p:scale>
        <p:origin x="45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B61BEF0D-F0BB-DE4B-95CE-6DB70DBA9567}" type="datetimeFigureOut">
              <a:rPr lang="en-US" dirty="0"/>
              <a:pPr/>
              <a:t>10/23/2015</a:t>
            </a:fld>
            <a:endParaRPr lang="en-US" dirty="0"/>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10/23/2015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B61BEF0D-F0BB-DE4B-95CE-6DB70DBA9567}" type="datetimeFigureOut">
              <a:rPr lang="en-US" dirty="0"/>
              <a:pPr/>
              <a:t>10/23/2015</a:t>
            </a:fld>
            <a:endParaRPr lang="en-US" dirty="0"/>
          </a:p>
        </p:txBody>
      </p:sp>
      <p:sp>
        <p:nvSpPr>
          <p:cNvPr id="5" name="Footer Placeholder 4"/>
          <p:cNvSpPr>
            <a:spLocks noGrp="1"/>
          </p:cNvSpPr>
          <p:nvPr>
            <p:ph type="ftr" sz="quarter" idx="11"/>
          </p:nvPr>
        </p:nvSpPr>
        <p:spPr>
          <a:xfrm>
            <a:off x="774923" y="5951811"/>
            <a:ext cx="7896279" cy="365125"/>
          </a:xfrm>
        </p:spPr>
        <p:txBody>
          <a:bodyPr/>
          <a:lstStyle/>
          <a:p>
            <a:endParaRPr lang="en-US" dirty="0"/>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10/23/2015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558300" y="5956137"/>
            <a:ext cx="1052508"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10/23/2015</a:t>
            </a:fld>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10/23/2015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10/23/2015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10/23/2015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10/23/2015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10/23/2015</a:t>
            </a:fld>
            <a:endParaRPr lang="en-US"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10/23/2015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B61BEF0D-F0BB-DE4B-95CE-6DB70DBA9567}" type="datetimeFigureOut">
              <a:rPr lang="en-US" dirty="0"/>
              <a:pPr/>
              <a:t>10/23/2015</a:t>
            </a:fld>
            <a:endParaRPr lang="en-US" dirty="0"/>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dirty="0"/>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D57F1E4F-1CFF-5643-939E-217C01CDF565}" type="slidenum">
              <a:rPr lang="en-US" dirty="0"/>
              <a:pPr/>
              <a:t>‹#›</a:t>
            </a:fld>
            <a:endParaRPr lang="en-US" dirty="0"/>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Transformation, RIGID MOTION, </a:t>
            </a:r>
            <a:br>
              <a:rPr lang="en-US" dirty="0" smtClean="0"/>
            </a:br>
            <a:r>
              <a:rPr lang="en-US" dirty="0" smtClean="0"/>
              <a:t>&amp; PRE-IMAGE/IMAGE </a:t>
            </a:r>
            <a:endParaRPr lang="en-US" dirty="0"/>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739115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Transformation</a:t>
            </a:r>
            <a:endParaRPr lang="en-US" dirty="0"/>
          </a:p>
        </p:txBody>
      </p:sp>
      <p:sp>
        <p:nvSpPr>
          <p:cNvPr id="3" name="Content Placeholder 2"/>
          <p:cNvSpPr>
            <a:spLocks noGrp="1"/>
          </p:cNvSpPr>
          <p:nvPr>
            <p:ph idx="1"/>
          </p:nvPr>
        </p:nvSpPr>
        <p:spPr>
          <a:xfrm>
            <a:off x="581193" y="2180496"/>
            <a:ext cx="2543008" cy="3801204"/>
          </a:xfrm>
        </p:spPr>
        <p:txBody>
          <a:bodyPr/>
          <a:lstStyle/>
          <a:p>
            <a:pPr marL="0" indent="0">
              <a:buNone/>
            </a:pPr>
            <a:r>
              <a:rPr lang="en-US" b="1" dirty="0" smtClean="0"/>
              <a:t>Transformation: </a:t>
            </a:r>
            <a:r>
              <a:rPr lang="en-US" dirty="0" smtClean="0"/>
              <a:t>Process which one figure, expression or function is converted into another that’s equivalent in some important respect but its differently expressed or represented. Some examples would be rotation, reflection, and translation. </a:t>
            </a:r>
            <a:endParaRPr lang="en-US" dirty="0"/>
          </a:p>
        </p:txBody>
      </p:sp>
      <p:pic>
        <p:nvPicPr>
          <p:cNvPr id="8" name="Picture 7"/>
          <p:cNvPicPr>
            <a:picLocks noChangeAspect="1"/>
          </p:cNvPicPr>
          <p:nvPr/>
        </p:nvPicPr>
        <p:blipFill>
          <a:blip r:embed="rId2"/>
          <a:stretch>
            <a:fillRect/>
          </a:stretch>
        </p:blipFill>
        <p:spPr>
          <a:xfrm>
            <a:off x="9265511" y="4783997"/>
            <a:ext cx="2616200" cy="1773602"/>
          </a:xfrm>
          <a:prstGeom prst="rect">
            <a:avLst/>
          </a:prstGeom>
        </p:spPr>
      </p:pic>
      <p:pic>
        <p:nvPicPr>
          <p:cNvPr id="9" name="Picture 8"/>
          <p:cNvPicPr>
            <a:picLocks noChangeAspect="1"/>
          </p:cNvPicPr>
          <p:nvPr/>
        </p:nvPicPr>
        <p:blipFill>
          <a:blip r:embed="rId3"/>
          <a:stretch>
            <a:fillRect/>
          </a:stretch>
        </p:blipFill>
        <p:spPr>
          <a:xfrm>
            <a:off x="6388592" y="4756398"/>
            <a:ext cx="2616200" cy="1828800"/>
          </a:xfrm>
          <a:prstGeom prst="rect">
            <a:avLst/>
          </a:prstGeom>
        </p:spPr>
      </p:pic>
      <p:pic>
        <p:nvPicPr>
          <p:cNvPr id="10" name="Picture 9"/>
          <p:cNvPicPr>
            <a:picLocks noChangeAspect="1"/>
          </p:cNvPicPr>
          <p:nvPr/>
        </p:nvPicPr>
        <p:blipFill>
          <a:blip r:embed="rId4"/>
          <a:stretch>
            <a:fillRect/>
          </a:stretch>
        </p:blipFill>
        <p:spPr>
          <a:xfrm>
            <a:off x="3384920" y="4728963"/>
            <a:ext cx="2742953" cy="1828635"/>
          </a:xfrm>
          <a:prstGeom prst="rect">
            <a:avLst/>
          </a:prstGeom>
        </p:spPr>
      </p:pic>
      <p:sp>
        <p:nvSpPr>
          <p:cNvPr id="4" name="TextBox 3"/>
          <p:cNvSpPr txBox="1"/>
          <p:nvPr/>
        </p:nvSpPr>
        <p:spPr>
          <a:xfrm>
            <a:off x="3543547" y="2574937"/>
            <a:ext cx="2425700" cy="1754326"/>
          </a:xfrm>
          <a:prstGeom prst="rect">
            <a:avLst/>
          </a:prstGeom>
          <a:noFill/>
        </p:spPr>
        <p:txBody>
          <a:bodyPr wrap="square" rtlCol="0">
            <a:spAutoFit/>
          </a:bodyPr>
          <a:lstStyle/>
          <a:p>
            <a:r>
              <a:rPr lang="en-US" dirty="0" smtClean="0"/>
              <a:t>Transformation is important in real life because it can help you in various jobs. For example, mass production of shoes.</a:t>
            </a:r>
            <a:endParaRPr lang="en-US" dirty="0"/>
          </a:p>
        </p:txBody>
      </p:sp>
      <p:pic>
        <p:nvPicPr>
          <p:cNvPr id="12" name="Picture 11"/>
          <p:cNvPicPr>
            <a:picLocks noChangeAspect="1"/>
          </p:cNvPicPr>
          <p:nvPr/>
        </p:nvPicPr>
        <p:blipFill>
          <a:blip r:embed="rId5"/>
          <a:stretch>
            <a:fillRect/>
          </a:stretch>
        </p:blipFill>
        <p:spPr>
          <a:xfrm>
            <a:off x="6798536" y="2481413"/>
            <a:ext cx="4085364" cy="2247550"/>
          </a:xfrm>
          <a:prstGeom prst="rect">
            <a:avLst/>
          </a:prstGeom>
        </p:spPr>
      </p:pic>
    </p:spTree>
    <p:extLst>
      <p:ext uri="{BB962C8B-B14F-4D97-AF65-F5344CB8AC3E}">
        <p14:creationId xmlns:p14="http://schemas.microsoft.com/office/powerpoint/2010/main" val="11852398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Rigid Motion</a:t>
            </a:r>
            <a:endParaRPr lang="en-US" dirty="0"/>
          </a:p>
        </p:txBody>
      </p:sp>
      <p:sp>
        <p:nvSpPr>
          <p:cNvPr id="3" name="Content Placeholder 2"/>
          <p:cNvSpPr>
            <a:spLocks noGrp="1"/>
          </p:cNvSpPr>
          <p:nvPr>
            <p:ph idx="1"/>
          </p:nvPr>
        </p:nvSpPr>
        <p:spPr>
          <a:xfrm>
            <a:off x="466893" y="1837597"/>
            <a:ext cx="3178008" cy="3356704"/>
          </a:xfrm>
        </p:spPr>
        <p:txBody>
          <a:bodyPr/>
          <a:lstStyle/>
          <a:p>
            <a:pPr marL="0" indent="0">
              <a:buNone/>
            </a:pPr>
            <a:r>
              <a:rPr lang="en-US" b="1" dirty="0" smtClean="0"/>
              <a:t>Rigid Motion: </a:t>
            </a:r>
            <a:r>
              <a:rPr lang="en-US" dirty="0" smtClean="0"/>
              <a:t>action of taking an object and moving it to a different location without altering its shape and size.</a:t>
            </a:r>
          </a:p>
          <a:p>
            <a:pPr marL="0" indent="0">
              <a:buNone/>
            </a:pPr>
            <a:endParaRPr lang="en-US" dirty="0"/>
          </a:p>
        </p:txBody>
      </p:sp>
      <p:pic>
        <p:nvPicPr>
          <p:cNvPr id="5" name="Picture 4"/>
          <p:cNvPicPr>
            <a:picLocks noChangeAspect="1"/>
          </p:cNvPicPr>
          <p:nvPr/>
        </p:nvPicPr>
        <p:blipFill>
          <a:blip r:embed="rId2"/>
          <a:stretch>
            <a:fillRect/>
          </a:stretch>
        </p:blipFill>
        <p:spPr>
          <a:xfrm>
            <a:off x="8140700" y="2753949"/>
            <a:ext cx="2438400" cy="1524000"/>
          </a:xfrm>
          <a:prstGeom prst="rect">
            <a:avLst/>
          </a:prstGeom>
        </p:spPr>
      </p:pic>
      <p:pic>
        <p:nvPicPr>
          <p:cNvPr id="6" name="Picture 5"/>
          <p:cNvPicPr>
            <a:picLocks noChangeAspect="1"/>
          </p:cNvPicPr>
          <p:nvPr/>
        </p:nvPicPr>
        <p:blipFill>
          <a:blip r:embed="rId3"/>
          <a:stretch>
            <a:fillRect/>
          </a:stretch>
        </p:blipFill>
        <p:spPr>
          <a:xfrm>
            <a:off x="8140700" y="4420945"/>
            <a:ext cx="2706688" cy="1789994"/>
          </a:xfrm>
          <a:prstGeom prst="rect">
            <a:avLst/>
          </a:prstGeom>
        </p:spPr>
      </p:pic>
      <p:pic>
        <p:nvPicPr>
          <p:cNvPr id="4" name="Picture 3"/>
          <p:cNvPicPr>
            <a:picLocks noChangeAspect="1"/>
          </p:cNvPicPr>
          <p:nvPr/>
        </p:nvPicPr>
        <p:blipFill>
          <a:blip r:embed="rId4"/>
          <a:stretch>
            <a:fillRect/>
          </a:stretch>
        </p:blipFill>
        <p:spPr>
          <a:xfrm>
            <a:off x="4659313" y="2311400"/>
            <a:ext cx="3354387" cy="4000500"/>
          </a:xfrm>
          <a:prstGeom prst="rect">
            <a:avLst/>
          </a:prstGeom>
        </p:spPr>
      </p:pic>
      <p:sp>
        <p:nvSpPr>
          <p:cNvPr id="7" name="TextBox 6"/>
          <p:cNvSpPr txBox="1"/>
          <p:nvPr/>
        </p:nvSpPr>
        <p:spPr>
          <a:xfrm>
            <a:off x="581192" y="4420945"/>
            <a:ext cx="3597108" cy="1754326"/>
          </a:xfrm>
          <a:prstGeom prst="rect">
            <a:avLst/>
          </a:prstGeom>
          <a:noFill/>
        </p:spPr>
        <p:txBody>
          <a:bodyPr wrap="square" rtlCol="0">
            <a:spAutoFit/>
          </a:bodyPr>
          <a:lstStyle/>
          <a:p>
            <a:pPr marL="285750" indent="-285750">
              <a:buFont typeface="Arial" panose="020B0604020202020204" pitchFamily="34" charset="0"/>
              <a:buChar char="•"/>
            </a:pPr>
            <a:r>
              <a:rPr lang="en-US" dirty="0" smtClean="0"/>
              <a:t>Rigid motion can be important in some professions. For example, doctors who perform surgery. They need to visually reconstruct where are they going to put the organ. </a:t>
            </a:r>
            <a:endParaRPr lang="en-US" dirty="0"/>
          </a:p>
        </p:txBody>
      </p:sp>
    </p:spTree>
    <p:extLst>
      <p:ext uri="{BB962C8B-B14F-4D97-AF65-F5344CB8AC3E}">
        <p14:creationId xmlns:p14="http://schemas.microsoft.com/office/powerpoint/2010/main" val="30190028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Pre-image/image</a:t>
            </a:r>
            <a:endParaRPr lang="en-US" dirty="0"/>
          </a:p>
        </p:txBody>
      </p:sp>
      <p:pic>
        <p:nvPicPr>
          <p:cNvPr id="4" name="Content Placeholder 3"/>
          <p:cNvPicPr>
            <a:picLocks noGrp="1" noChangeAspect="1"/>
          </p:cNvPicPr>
          <p:nvPr>
            <p:ph idx="1"/>
          </p:nvPr>
        </p:nvPicPr>
        <p:blipFill>
          <a:blip r:embed="rId2"/>
          <a:stretch>
            <a:fillRect/>
          </a:stretch>
        </p:blipFill>
        <p:spPr>
          <a:xfrm>
            <a:off x="1392020" y="4104698"/>
            <a:ext cx="3495675" cy="2085975"/>
          </a:xfrm>
          <a:prstGeom prst="rect">
            <a:avLst/>
          </a:prstGeom>
        </p:spPr>
      </p:pic>
      <p:sp>
        <p:nvSpPr>
          <p:cNvPr id="5" name="TextBox 4"/>
          <p:cNvSpPr txBox="1"/>
          <p:nvPr/>
        </p:nvSpPr>
        <p:spPr>
          <a:xfrm>
            <a:off x="581192" y="2336800"/>
            <a:ext cx="11217108" cy="646331"/>
          </a:xfrm>
          <a:prstGeom prst="rect">
            <a:avLst/>
          </a:prstGeom>
          <a:noFill/>
        </p:spPr>
        <p:txBody>
          <a:bodyPr wrap="square" rtlCol="0">
            <a:spAutoFit/>
          </a:bodyPr>
          <a:lstStyle/>
          <a:p>
            <a:r>
              <a:rPr lang="en-US" b="1" dirty="0" smtClean="0"/>
              <a:t>Pre-image: </a:t>
            </a:r>
            <a:r>
              <a:rPr lang="en-US" dirty="0" smtClean="0"/>
              <a:t>the figure prior to the transformation</a:t>
            </a:r>
          </a:p>
          <a:p>
            <a:r>
              <a:rPr lang="en-US" b="1" dirty="0" smtClean="0"/>
              <a:t>Image: </a:t>
            </a:r>
            <a:r>
              <a:rPr lang="en-US" dirty="0" smtClean="0"/>
              <a:t>the figure after the transformation </a:t>
            </a:r>
            <a:endParaRPr lang="en-US" dirty="0"/>
          </a:p>
        </p:txBody>
      </p:sp>
      <p:pic>
        <p:nvPicPr>
          <p:cNvPr id="6" name="Picture 5"/>
          <p:cNvPicPr>
            <a:picLocks noChangeAspect="1"/>
          </p:cNvPicPr>
          <p:nvPr/>
        </p:nvPicPr>
        <p:blipFill>
          <a:blip r:embed="rId3"/>
          <a:stretch>
            <a:fillRect/>
          </a:stretch>
        </p:blipFill>
        <p:spPr>
          <a:xfrm>
            <a:off x="5262513" y="4104698"/>
            <a:ext cx="2795637" cy="2085975"/>
          </a:xfrm>
          <a:prstGeom prst="rect">
            <a:avLst/>
          </a:prstGeom>
        </p:spPr>
      </p:pic>
      <p:sp>
        <p:nvSpPr>
          <p:cNvPr id="3" name="TextBox 2"/>
          <p:cNvSpPr txBox="1"/>
          <p:nvPr/>
        </p:nvSpPr>
        <p:spPr>
          <a:xfrm>
            <a:off x="6858000" y="2336800"/>
            <a:ext cx="3594100" cy="1477328"/>
          </a:xfrm>
          <a:prstGeom prst="rect">
            <a:avLst/>
          </a:prstGeom>
          <a:noFill/>
        </p:spPr>
        <p:txBody>
          <a:bodyPr wrap="square" rtlCol="0">
            <a:spAutoFit/>
          </a:bodyPr>
          <a:lstStyle/>
          <a:p>
            <a:r>
              <a:rPr lang="en-US" dirty="0" smtClean="0"/>
              <a:t>Pre-image/image can be important because when students/sometimes even teachers can get confused and if the use the pre-image/image method they wont be anymore. </a:t>
            </a:r>
            <a:endParaRPr lang="en-US" dirty="0"/>
          </a:p>
        </p:txBody>
      </p:sp>
      <p:pic>
        <p:nvPicPr>
          <p:cNvPr id="7" name="Picture 6"/>
          <p:cNvPicPr>
            <a:picLocks noChangeAspect="1"/>
          </p:cNvPicPr>
          <p:nvPr/>
        </p:nvPicPr>
        <p:blipFill>
          <a:blip r:embed="rId4"/>
          <a:stretch>
            <a:fillRect/>
          </a:stretch>
        </p:blipFill>
        <p:spPr>
          <a:xfrm>
            <a:off x="8655050" y="3923722"/>
            <a:ext cx="1866900" cy="2447925"/>
          </a:xfrm>
          <a:prstGeom prst="rect">
            <a:avLst/>
          </a:prstGeom>
        </p:spPr>
      </p:pic>
    </p:spTree>
    <p:extLst>
      <p:ext uri="{BB962C8B-B14F-4D97-AF65-F5344CB8AC3E}">
        <p14:creationId xmlns:p14="http://schemas.microsoft.com/office/powerpoint/2010/main" val="2602743538"/>
      </p:ext>
    </p:extLst>
  </p:cSld>
  <p:clrMapOvr>
    <a:masterClrMapping/>
  </p:clrMapOvr>
</p:sld>
</file>

<file path=ppt/theme/theme1.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4D1434"/>
      </a:accent1>
      <a:accent2>
        <a:srgbClr val="903163"/>
      </a:accent2>
      <a:accent3>
        <a:srgbClr val="B2324B"/>
      </a:accent3>
      <a:accent4>
        <a:srgbClr val="969FA7"/>
      </a:accent4>
      <a:accent5>
        <a:srgbClr val="66B1CE"/>
      </a:accent5>
      <a:accent6>
        <a:srgbClr val="40619D"/>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C21699FF-00E4-43C8-BBCC-D7E5536C3717}"/>
    </a:ext>
  </a:extLst>
</a:theme>
</file>

<file path=docProps/app.xml><?xml version="1.0" encoding="utf-8"?>
<Properties xmlns="http://schemas.openxmlformats.org/officeDocument/2006/extended-properties" xmlns:vt="http://schemas.openxmlformats.org/officeDocument/2006/docPropsVTypes">
  <Template>TM03457464[[fn=Dividend]]</Template>
  <TotalTime>70</TotalTime>
  <Words>162</Words>
  <Application>Microsoft Office PowerPoint</Application>
  <PresentationFormat>Widescreen</PresentationFormat>
  <Paragraphs>11</Paragraphs>
  <Slides>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vt:i4>
      </vt:variant>
    </vt:vector>
  </HeadingPairs>
  <TitlesOfParts>
    <vt:vector size="8" baseType="lpstr">
      <vt:lpstr>Arial</vt:lpstr>
      <vt:lpstr>Gill Sans MT</vt:lpstr>
      <vt:lpstr>Wingdings 2</vt:lpstr>
      <vt:lpstr>Dividend</vt:lpstr>
      <vt:lpstr>Transformation, RIGID MOTION,  &amp; PRE-IMAGE/IMAGE </vt:lpstr>
      <vt:lpstr>Transformation</vt:lpstr>
      <vt:lpstr>Rigid Motion</vt:lpstr>
      <vt:lpstr>Pre-image/image</vt:lpstr>
    </vt:vector>
  </TitlesOfParts>
  <Company>Phoenix Union High School District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Transformation, RIGID MOTION,  &amp; PRE-IMAGE/IMAGE</dc:title>
  <dc:creator>bramirez5814@student.phoenixunion.org</dc:creator>
  <cp:lastModifiedBy>Maxwell, Dawn</cp:lastModifiedBy>
  <cp:revision>12</cp:revision>
  <dcterms:created xsi:type="dcterms:W3CDTF">2015-09-30T20:17:26Z</dcterms:created>
  <dcterms:modified xsi:type="dcterms:W3CDTF">2015-10-23T19:05:29Z</dcterms:modified>
</cp:coreProperties>
</file>