
<file path=[Content_Types].xml><?xml version="1.0" encoding="utf-8"?>
<Types xmlns="http://schemas.openxmlformats.org/package/2006/content-types">
  <Default Extension="rels" ContentType="application/vnd.openxmlformats-package.relationships+xml"/>
  <Default Extension="xml" ContentType="application/xml"/>
  <Default Extension="fntdata" ContentType="application/x-fontdata"/>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5"/>
  </p:notesMasterIdLst>
  <p:sldIdLst>
    <p:sldId id="256" r:id="rId2"/>
    <p:sldId id="257" r:id="rId3"/>
    <p:sldId id="258" r:id="rId4"/>
  </p:sldIdLst>
  <p:sldSz cx="9144000" cy="5143500" type="screen16x9"/>
  <p:notesSz cx="6858000" cy="9144000"/>
  <p:embeddedFontLst>
    <p:embeddedFont>
      <p:font typeface="Architects Daughter" panose="020B0604020202020204" charset="0"/>
      <p:regular r:id="rId6"/>
    </p:embeddedFont>
  </p:embeddedFontLst>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90651C3A-4460-11DB-9652-00E08161165F}"/>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3" d="100"/>
          <a:sy n="93" d="100"/>
        </p:scale>
        <p:origin x="450"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font" Target="fonts/font1.fntdata"/><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1"/>
        <p:cNvGrpSpPr/>
        <p:nvPr/>
      </p:nvGrpSpPr>
      <p:grpSpPr>
        <a:xfrm>
          <a:off x="0" y="0"/>
          <a:ext cx="0" cy="0"/>
          <a:chOff x="0" y="0"/>
          <a:chExt cx="0" cy="0"/>
        </a:xfrm>
      </p:grpSpPr>
      <p:sp>
        <p:nvSpPr>
          <p:cNvPr id="2" name="Shape 2"/>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3" name="Shape 3"/>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lvl1pPr>
              <a:spcBef>
                <a:spcPts val="0"/>
              </a:spcBef>
              <a:defRPr sz="1100"/>
            </a:lvl1pPr>
            <a:lvl2pPr>
              <a:spcBef>
                <a:spcPts val="0"/>
              </a:spcBef>
              <a:defRPr sz="1100"/>
            </a:lvl2pPr>
            <a:lvl3pPr>
              <a:spcBef>
                <a:spcPts val="0"/>
              </a:spcBef>
              <a:defRPr sz="1100"/>
            </a:lvl3pPr>
            <a:lvl4pPr>
              <a:spcBef>
                <a:spcPts val="0"/>
              </a:spcBef>
              <a:defRPr sz="1100"/>
            </a:lvl4pPr>
            <a:lvl5pPr>
              <a:spcBef>
                <a:spcPts val="0"/>
              </a:spcBef>
              <a:defRPr sz="1100"/>
            </a:lvl5pPr>
            <a:lvl6pPr>
              <a:spcBef>
                <a:spcPts val="0"/>
              </a:spcBef>
              <a:defRPr sz="1100"/>
            </a:lvl6pPr>
            <a:lvl7pPr>
              <a:spcBef>
                <a:spcPts val="0"/>
              </a:spcBef>
              <a:defRPr sz="1100"/>
            </a:lvl7pPr>
            <a:lvl8pPr>
              <a:spcBef>
                <a:spcPts val="0"/>
              </a:spcBef>
              <a:defRPr sz="1100"/>
            </a:lvl8pPr>
            <a:lvl9pPr>
              <a:spcBef>
                <a:spcPts val="0"/>
              </a:spcBef>
              <a:defRPr sz="1100"/>
            </a:lvl9pPr>
          </a:lstStyle>
          <a:p>
            <a:endParaRPr/>
          </a:p>
        </p:txBody>
      </p:sp>
    </p:spTree>
    <p:extLst>
      <p:ext uri="{BB962C8B-B14F-4D97-AF65-F5344CB8AC3E}">
        <p14:creationId xmlns:p14="http://schemas.microsoft.com/office/powerpoint/2010/main" val="434278085"/>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2"/>
        <p:cNvGrpSpPr/>
        <p:nvPr/>
      </p:nvGrpSpPr>
      <p:grpSpPr>
        <a:xfrm>
          <a:off x="0" y="0"/>
          <a:ext cx="0" cy="0"/>
          <a:chOff x="0" y="0"/>
          <a:chExt cx="0" cy="0"/>
        </a:xfrm>
      </p:grpSpPr>
      <p:sp>
        <p:nvSpPr>
          <p:cNvPr id="53" name="Shape 5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54" name="Shape 5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4822398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1"/>
        <p:cNvGrpSpPr/>
        <p:nvPr/>
      </p:nvGrpSpPr>
      <p:grpSpPr>
        <a:xfrm>
          <a:off x="0" y="0"/>
          <a:ext cx="0" cy="0"/>
          <a:chOff x="0" y="0"/>
          <a:chExt cx="0" cy="0"/>
        </a:xfrm>
      </p:grpSpPr>
      <p:sp>
        <p:nvSpPr>
          <p:cNvPr id="62" name="Shape 6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63" name="Shape 6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24688158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
        <p:cNvGrpSpPr/>
        <p:nvPr/>
      </p:nvGrpSpPr>
      <p:grpSpPr>
        <a:xfrm>
          <a:off x="0" y="0"/>
          <a:ext cx="0" cy="0"/>
          <a:chOff x="0" y="0"/>
          <a:chExt cx="0" cy="0"/>
        </a:xfrm>
      </p:grpSpPr>
      <p:sp>
        <p:nvSpPr>
          <p:cNvPr id="71" name="Shape 7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72" name="Shape 7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38203377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8"/>
        <p:cNvGrpSpPr/>
        <p:nvPr/>
      </p:nvGrpSpPr>
      <p:grpSpPr>
        <a:xfrm>
          <a:off x="0" y="0"/>
          <a:ext cx="0" cy="0"/>
          <a:chOff x="0" y="0"/>
          <a:chExt cx="0" cy="0"/>
        </a:xfrm>
      </p:grpSpPr>
      <p:sp>
        <p:nvSpPr>
          <p:cNvPr id="9" name="Shape 9"/>
          <p:cNvSpPr txBox="1">
            <a:spLocks noGrp="1"/>
          </p:cNvSpPr>
          <p:nvPr>
            <p:ph type="ctrTitle"/>
          </p:nvPr>
        </p:nvSpPr>
        <p:spPr>
          <a:xfrm>
            <a:off x="311708" y="744575"/>
            <a:ext cx="8520599" cy="2052599"/>
          </a:xfrm>
          <a:prstGeom prst="rect">
            <a:avLst/>
          </a:prstGeom>
        </p:spPr>
        <p:txBody>
          <a:bodyPr lIns="91425" tIns="91425" rIns="91425" bIns="91425" anchor="b" anchorCtr="0"/>
          <a:lstStyle>
            <a:lvl1pPr algn="ctr">
              <a:spcBef>
                <a:spcPts val="0"/>
              </a:spcBef>
              <a:buSzPct val="100000"/>
              <a:defRPr sz="5200"/>
            </a:lvl1pPr>
            <a:lvl2pPr algn="ctr">
              <a:spcBef>
                <a:spcPts val="0"/>
              </a:spcBef>
              <a:buSzPct val="100000"/>
              <a:defRPr sz="5200"/>
            </a:lvl2pPr>
            <a:lvl3pPr algn="ctr">
              <a:spcBef>
                <a:spcPts val="0"/>
              </a:spcBef>
              <a:buSzPct val="100000"/>
              <a:defRPr sz="5200"/>
            </a:lvl3pPr>
            <a:lvl4pPr algn="ctr">
              <a:spcBef>
                <a:spcPts val="0"/>
              </a:spcBef>
              <a:buSzPct val="100000"/>
              <a:defRPr sz="5200"/>
            </a:lvl4pPr>
            <a:lvl5pPr algn="ctr">
              <a:spcBef>
                <a:spcPts val="0"/>
              </a:spcBef>
              <a:buSzPct val="100000"/>
              <a:defRPr sz="5200"/>
            </a:lvl5pPr>
            <a:lvl6pPr algn="ctr">
              <a:spcBef>
                <a:spcPts val="0"/>
              </a:spcBef>
              <a:buSzPct val="100000"/>
              <a:defRPr sz="5200"/>
            </a:lvl6pPr>
            <a:lvl7pPr algn="ctr">
              <a:spcBef>
                <a:spcPts val="0"/>
              </a:spcBef>
              <a:buSzPct val="100000"/>
              <a:defRPr sz="5200"/>
            </a:lvl7pPr>
            <a:lvl8pPr algn="ctr">
              <a:spcBef>
                <a:spcPts val="0"/>
              </a:spcBef>
              <a:buSzPct val="100000"/>
              <a:defRPr sz="5200"/>
            </a:lvl8pPr>
            <a:lvl9pPr algn="ctr">
              <a:spcBef>
                <a:spcPts val="0"/>
              </a:spcBef>
              <a:buSzPct val="100000"/>
              <a:defRPr sz="5200"/>
            </a:lvl9pPr>
          </a:lstStyle>
          <a:p>
            <a:endParaRPr/>
          </a:p>
        </p:txBody>
      </p:sp>
      <p:sp>
        <p:nvSpPr>
          <p:cNvPr id="10" name="Shape 10"/>
          <p:cNvSpPr txBox="1">
            <a:spLocks noGrp="1"/>
          </p:cNvSpPr>
          <p:nvPr>
            <p:ph type="subTitle" idx="1"/>
          </p:nvPr>
        </p:nvSpPr>
        <p:spPr>
          <a:xfrm>
            <a:off x="311700" y="2834125"/>
            <a:ext cx="8520599" cy="792600"/>
          </a:xfrm>
          <a:prstGeom prst="rect">
            <a:avLst/>
          </a:prstGeom>
        </p:spPr>
        <p:txBody>
          <a:bodyPr lIns="91425" tIns="91425" rIns="91425" bIns="91425" anchor="t" anchorCtr="0"/>
          <a:lstStyle>
            <a:lvl1pPr algn="ctr">
              <a:lnSpc>
                <a:spcPct val="100000"/>
              </a:lnSpc>
              <a:spcBef>
                <a:spcPts val="0"/>
              </a:spcBef>
              <a:spcAft>
                <a:spcPts val="0"/>
              </a:spcAft>
              <a:buSzPct val="100000"/>
              <a:buNone/>
              <a:defRPr sz="2800"/>
            </a:lvl1pPr>
            <a:lvl2pPr algn="ctr">
              <a:lnSpc>
                <a:spcPct val="100000"/>
              </a:lnSpc>
              <a:spcBef>
                <a:spcPts val="0"/>
              </a:spcBef>
              <a:spcAft>
                <a:spcPts val="0"/>
              </a:spcAft>
              <a:buSzPct val="100000"/>
              <a:buNone/>
              <a:defRPr sz="2800"/>
            </a:lvl2pPr>
            <a:lvl3pPr algn="ctr">
              <a:lnSpc>
                <a:spcPct val="100000"/>
              </a:lnSpc>
              <a:spcBef>
                <a:spcPts val="0"/>
              </a:spcBef>
              <a:spcAft>
                <a:spcPts val="0"/>
              </a:spcAft>
              <a:buSzPct val="100000"/>
              <a:buNone/>
              <a:defRPr sz="2800"/>
            </a:lvl3pPr>
            <a:lvl4pPr algn="ctr">
              <a:lnSpc>
                <a:spcPct val="100000"/>
              </a:lnSpc>
              <a:spcBef>
                <a:spcPts val="0"/>
              </a:spcBef>
              <a:spcAft>
                <a:spcPts val="0"/>
              </a:spcAft>
              <a:buSzPct val="100000"/>
              <a:buNone/>
              <a:defRPr sz="2800"/>
            </a:lvl4pPr>
            <a:lvl5pPr algn="ctr">
              <a:lnSpc>
                <a:spcPct val="100000"/>
              </a:lnSpc>
              <a:spcBef>
                <a:spcPts val="0"/>
              </a:spcBef>
              <a:spcAft>
                <a:spcPts val="0"/>
              </a:spcAft>
              <a:buSzPct val="100000"/>
              <a:buNone/>
              <a:defRPr sz="2800"/>
            </a:lvl5pPr>
            <a:lvl6pPr algn="ctr">
              <a:lnSpc>
                <a:spcPct val="100000"/>
              </a:lnSpc>
              <a:spcBef>
                <a:spcPts val="0"/>
              </a:spcBef>
              <a:spcAft>
                <a:spcPts val="0"/>
              </a:spcAft>
              <a:buSzPct val="100000"/>
              <a:buNone/>
              <a:defRPr sz="2800"/>
            </a:lvl6pPr>
            <a:lvl7pPr algn="ctr">
              <a:lnSpc>
                <a:spcPct val="100000"/>
              </a:lnSpc>
              <a:spcBef>
                <a:spcPts val="0"/>
              </a:spcBef>
              <a:spcAft>
                <a:spcPts val="0"/>
              </a:spcAft>
              <a:buSzPct val="100000"/>
              <a:buNone/>
              <a:defRPr sz="2800"/>
            </a:lvl7pPr>
            <a:lvl8pPr algn="ctr">
              <a:lnSpc>
                <a:spcPct val="100000"/>
              </a:lnSpc>
              <a:spcBef>
                <a:spcPts val="0"/>
              </a:spcBef>
              <a:spcAft>
                <a:spcPts val="0"/>
              </a:spcAft>
              <a:buSzPct val="100000"/>
              <a:buNone/>
              <a:defRPr sz="2800"/>
            </a:lvl8pPr>
            <a:lvl9pPr algn="ctr">
              <a:lnSpc>
                <a:spcPct val="100000"/>
              </a:lnSpc>
              <a:spcBef>
                <a:spcPts val="0"/>
              </a:spcBef>
              <a:spcAft>
                <a:spcPts val="0"/>
              </a:spcAft>
              <a:buSzPct val="100000"/>
              <a:buNone/>
              <a:defRPr sz="2800"/>
            </a:lvl9pPr>
          </a:lstStyle>
          <a:p>
            <a:endParaRPr/>
          </a:p>
        </p:txBody>
      </p:sp>
      <p:sp>
        <p:nvSpPr>
          <p:cNvPr id="11" name="Shape 11"/>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a:spcBef>
                <a:spcPts val="0"/>
              </a:spcBef>
              <a:buNone/>
            </a:pPr>
            <a:fld id="{00000000-1234-1234-1234-123412341234}" type="slidenum">
              <a:rPr lang="en"/>
              <a:t>‹#›</a:t>
            </a:fld>
            <a:endParaRPr lang="e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cSld name="Big number">
    <p:spTree>
      <p:nvGrpSpPr>
        <p:cNvPr id="1" name="Shape 43"/>
        <p:cNvGrpSpPr/>
        <p:nvPr/>
      </p:nvGrpSpPr>
      <p:grpSpPr>
        <a:xfrm>
          <a:off x="0" y="0"/>
          <a:ext cx="0" cy="0"/>
          <a:chOff x="0" y="0"/>
          <a:chExt cx="0" cy="0"/>
        </a:xfrm>
      </p:grpSpPr>
      <p:sp>
        <p:nvSpPr>
          <p:cNvPr id="44" name="Shape 44"/>
          <p:cNvSpPr txBox="1">
            <a:spLocks noGrp="1"/>
          </p:cNvSpPr>
          <p:nvPr>
            <p:ph type="title"/>
          </p:nvPr>
        </p:nvSpPr>
        <p:spPr>
          <a:xfrm>
            <a:off x="311700" y="1106125"/>
            <a:ext cx="8520599" cy="1963500"/>
          </a:xfrm>
          <a:prstGeom prst="rect">
            <a:avLst/>
          </a:prstGeom>
        </p:spPr>
        <p:txBody>
          <a:bodyPr lIns="91425" tIns="91425" rIns="91425" bIns="91425" anchor="b" anchorCtr="0"/>
          <a:lstStyle>
            <a:lvl1pPr algn="ctr">
              <a:spcBef>
                <a:spcPts val="0"/>
              </a:spcBef>
              <a:buSzPct val="100000"/>
              <a:defRPr sz="12000"/>
            </a:lvl1pPr>
            <a:lvl2pPr algn="ctr">
              <a:spcBef>
                <a:spcPts val="0"/>
              </a:spcBef>
              <a:buSzPct val="100000"/>
              <a:defRPr sz="12000"/>
            </a:lvl2pPr>
            <a:lvl3pPr algn="ctr">
              <a:spcBef>
                <a:spcPts val="0"/>
              </a:spcBef>
              <a:buSzPct val="100000"/>
              <a:defRPr sz="12000"/>
            </a:lvl3pPr>
            <a:lvl4pPr algn="ctr">
              <a:spcBef>
                <a:spcPts val="0"/>
              </a:spcBef>
              <a:buSzPct val="100000"/>
              <a:defRPr sz="12000"/>
            </a:lvl4pPr>
            <a:lvl5pPr algn="ctr">
              <a:spcBef>
                <a:spcPts val="0"/>
              </a:spcBef>
              <a:buSzPct val="100000"/>
              <a:defRPr sz="12000"/>
            </a:lvl5pPr>
            <a:lvl6pPr algn="ctr">
              <a:spcBef>
                <a:spcPts val="0"/>
              </a:spcBef>
              <a:buSzPct val="100000"/>
              <a:defRPr sz="12000"/>
            </a:lvl6pPr>
            <a:lvl7pPr algn="ctr">
              <a:spcBef>
                <a:spcPts val="0"/>
              </a:spcBef>
              <a:buSzPct val="100000"/>
              <a:defRPr sz="12000"/>
            </a:lvl7pPr>
            <a:lvl8pPr algn="ctr">
              <a:spcBef>
                <a:spcPts val="0"/>
              </a:spcBef>
              <a:buSzPct val="100000"/>
              <a:defRPr sz="12000"/>
            </a:lvl8pPr>
            <a:lvl9pPr algn="ctr">
              <a:spcBef>
                <a:spcPts val="0"/>
              </a:spcBef>
              <a:buSzPct val="100000"/>
              <a:defRPr sz="12000"/>
            </a:lvl9pPr>
          </a:lstStyle>
          <a:p>
            <a:endParaRPr/>
          </a:p>
        </p:txBody>
      </p:sp>
      <p:sp>
        <p:nvSpPr>
          <p:cNvPr id="45" name="Shape 45"/>
          <p:cNvSpPr txBox="1">
            <a:spLocks noGrp="1"/>
          </p:cNvSpPr>
          <p:nvPr>
            <p:ph type="body" idx="1"/>
          </p:nvPr>
        </p:nvSpPr>
        <p:spPr>
          <a:xfrm>
            <a:off x="311700" y="3152225"/>
            <a:ext cx="8520599" cy="1300800"/>
          </a:xfrm>
          <a:prstGeom prst="rect">
            <a:avLst/>
          </a:prstGeom>
        </p:spPr>
        <p:txBody>
          <a:bodyPr lIns="91425" tIns="91425" rIns="91425" bIns="91425" anchor="t" anchorCtr="0"/>
          <a:lstStyle>
            <a:lvl1pPr algn="ctr">
              <a:spcBef>
                <a:spcPts val="0"/>
              </a:spcBef>
              <a:defRPr/>
            </a:lvl1pPr>
            <a:lvl2pPr algn="ctr">
              <a:spcBef>
                <a:spcPts val="0"/>
              </a:spcBef>
              <a:defRPr/>
            </a:lvl2pPr>
            <a:lvl3pPr algn="ctr">
              <a:spcBef>
                <a:spcPts val="0"/>
              </a:spcBef>
              <a:defRPr/>
            </a:lvl3pPr>
            <a:lvl4pPr algn="ctr">
              <a:spcBef>
                <a:spcPts val="0"/>
              </a:spcBef>
              <a:defRPr/>
            </a:lvl4pPr>
            <a:lvl5pPr algn="ctr">
              <a:spcBef>
                <a:spcPts val="0"/>
              </a:spcBef>
              <a:defRPr/>
            </a:lvl5pPr>
            <a:lvl6pPr algn="ctr">
              <a:spcBef>
                <a:spcPts val="0"/>
              </a:spcBef>
              <a:defRPr/>
            </a:lvl6pPr>
            <a:lvl7pPr algn="ctr">
              <a:spcBef>
                <a:spcPts val="0"/>
              </a:spcBef>
              <a:defRPr/>
            </a:lvl7pPr>
            <a:lvl8pPr algn="ctr">
              <a:spcBef>
                <a:spcPts val="0"/>
              </a:spcBef>
              <a:defRPr/>
            </a:lvl8pPr>
            <a:lvl9pPr algn="ctr">
              <a:spcBef>
                <a:spcPts val="0"/>
              </a:spcBef>
              <a:defRPr/>
            </a:lvl9pPr>
          </a:lstStyle>
          <a:p>
            <a:endParaRPr/>
          </a:p>
        </p:txBody>
      </p:sp>
      <p:sp>
        <p:nvSpPr>
          <p:cNvPr id="46" name="Shape 46"/>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a:spcBef>
                <a:spcPts val="0"/>
              </a:spcBef>
              <a:buNone/>
            </a:pPr>
            <a:fld id="{00000000-1234-1234-1234-123412341234}" type="slidenum">
              <a:rPr lang="en"/>
              <a:t>‹#›</a:t>
            </a:fld>
            <a:endParaRPr lang="e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47"/>
        <p:cNvGrpSpPr/>
        <p:nvPr/>
      </p:nvGrpSpPr>
      <p:grpSpPr>
        <a:xfrm>
          <a:off x="0" y="0"/>
          <a:ext cx="0" cy="0"/>
          <a:chOff x="0" y="0"/>
          <a:chExt cx="0" cy="0"/>
        </a:xfrm>
      </p:grpSpPr>
      <p:sp>
        <p:nvSpPr>
          <p:cNvPr id="48" name="Shape 48"/>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a:spcBef>
                <a:spcPts val="0"/>
              </a:spcBef>
              <a:buNone/>
            </a:pPr>
            <a:fld id="{00000000-1234-1234-1234-123412341234}" type="slidenum">
              <a:rPr lang="en"/>
              <a:t>‹#›</a:t>
            </a:fld>
            <a:endParaRPr lang="e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cSld name="Section title">
    <p:spTree>
      <p:nvGrpSpPr>
        <p:cNvPr id="1" name="Shape 12"/>
        <p:cNvGrpSpPr/>
        <p:nvPr/>
      </p:nvGrpSpPr>
      <p:grpSpPr>
        <a:xfrm>
          <a:off x="0" y="0"/>
          <a:ext cx="0" cy="0"/>
          <a:chOff x="0" y="0"/>
          <a:chExt cx="0" cy="0"/>
        </a:xfrm>
      </p:grpSpPr>
      <p:sp>
        <p:nvSpPr>
          <p:cNvPr id="13" name="Shape 13"/>
          <p:cNvSpPr txBox="1">
            <a:spLocks noGrp="1"/>
          </p:cNvSpPr>
          <p:nvPr>
            <p:ph type="title"/>
          </p:nvPr>
        </p:nvSpPr>
        <p:spPr>
          <a:xfrm>
            <a:off x="311700" y="2150850"/>
            <a:ext cx="8520599" cy="841800"/>
          </a:xfrm>
          <a:prstGeom prst="rect">
            <a:avLst/>
          </a:prstGeom>
        </p:spPr>
        <p:txBody>
          <a:bodyPr lIns="91425" tIns="91425" rIns="91425" bIns="91425" anchor="ctr" anchorCtr="0"/>
          <a:lstStyle>
            <a:lvl1pPr algn="ctr">
              <a:spcBef>
                <a:spcPts val="0"/>
              </a:spcBef>
              <a:buSzPct val="100000"/>
              <a:defRPr sz="3600"/>
            </a:lvl1pPr>
            <a:lvl2pPr algn="ctr">
              <a:spcBef>
                <a:spcPts val="0"/>
              </a:spcBef>
              <a:buSzPct val="100000"/>
              <a:defRPr sz="3600"/>
            </a:lvl2pPr>
            <a:lvl3pPr algn="ctr">
              <a:spcBef>
                <a:spcPts val="0"/>
              </a:spcBef>
              <a:buSzPct val="100000"/>
              <a:defRPr sz="3600"/>
            </a:lvl3pPr>
            <a:lvl4pPr algn="ctr">
              <a:spcBef>
                <a:spcPts val="0"/>
              </a:spcBef>
              <a:buSzPct val="100000"/>
              <a:defRPr sz="3600"/>
            </a:lvl4pPr>
            <a:lvl5pPr algn="ctr">
              <a:spcBef>
                <a:spcPts val="0"/>
              </a:spcBef>
              <a:buSzPct val="100000"/>
              <a:defRPr sz="3600"/>
            </a:lvl5pPr>
            <a:lvl6pPr algn="ctr">
              <a:spcBef>
                <a:spcPts val="0"/>
              </a:spcBef>
              <a:buSzPct val="100000"/>
              <a:defRPr sz="3600"/>
            </a:lvl6pPr>
            <a:lvl7pPr algn="ctr">
              <a:spcBef>
                <a:spcPts val="0"/>
              </a:spcBef>
              <a:buSzPct val="100000"/>
              <a:defRPr sz="3600"/>
            </a:lvl7pPr>
            <a:lvl8pPr algn="ctr">
              <a:spcBef>
                <a:spcPts val="0"/>
              </a:spcBef>
              <a:buSzPct val="100000"/>
              <a:defRPr sz="3600"/>
            </a:lvl8pPr>
            <a:lvl9pPr algn="ctr">
              <a:spcBef>
                <a:spcPts val="0"/>
              </a:spcBef>
              <a:buSzPct val="100000"/>
              <a:defRPr sz="3600"/>
            </a:lvl9pPr>
          </a:lstStyle>
          <a:p>
            <a:endParaRPr/>
          </a:p>
        </p:txBody>
      </p:sp>
      <p:sp>
        <p:nvSpPr>
          <p:cNvPr id="14" name="Shape 14"/>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a:spcBef>
                <a:spcPts val="0"/>
              </a:spcBef>
              <a:buNone/>
            </a:pPr>
            <a:fld id="{00000000-1234-1234-1234-123412341234}" type="slidenum">
              <a:rPr lang="en"/>
              <a:t>‹#›</a:t>
            </a:fld>
            <a:endParaRPr lang="e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15"/>
        <p:cNvGrpSpPr/>
        <p:nvPr/>
      </p:nvGrpSpPr>
      <p:grpSpPr>
        <a:xfrm>
          <a:off x="0" y="0"/>
          <a:ext cx="0" cy="0"/>
          <a:chOff x="0" y="0"/>
          <a:chExt cx="0" cy="0"/>
        </a:xfrm>
      </p:grpSpPr>
      <p:sp>
        <p:nvSpPr>
          <p:cNvPr id="16" name="Shape 16"/>
          <p:cNvSpPr txBox="1">
            <a:spLocks noGrp="1"/>
          </p:cNvSpPr>
          <p:nvPr>
            <p:ph type="title"/>
          </p:nvPr>
        </p:nvSpPr>
        <p:spPr>
          <a:xfrm>
            <a:off x="311700" y="445025"/>
            <a:ext cx="8520599" cy="572699"/>
          </a:xfrm>
          <a:prstGeom prst="rect">
            <a:avLst/>
          </a:prstGeom>
        </p:spPr>
        <p:txBody>
          <a:bodyPr lIns="91425" tIns="91425" rIns="91425" b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17" name="Shape 17"/>
          <p:cNvSpPr txBox="1">
            <a:spLocks noGrp="1"/>
          </p:cNvSpPr>
          <p:nvPr>
            <p:ph type="body" idx="1"/>
          </p:nvPr>
        </p:nvSpPr>
        <p:spPr>
          <a:xfrm>
            <a:off x="311700" y="1152475"/>
            <a:ext cx="8520599" cy="3416400"/>
          </a:xfrm>
          <a:prstGeom prst="rect">
            <a:avLst/>
          </a:prstGeom>
        </p:spPr>
        <p:txBody>
          <a:bodyPr lIns="91425" tIns="91425" rIns="91425" b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18" name="Shape 18"/>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a:spcBef>
                <a:spcPts val="0"/>
              </a:spcBef>
              <a:buNone/>
            </a:pPr>
            <a:fld id="{00000000-1234-1234-1234-123412341234}" type="slidenum">
              <a:rPr lang="en"/>
              <a:t>‹#›</a:t>
            </a:fld>
            <a:endParaRPr lang="e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19"/>
        <p:cNvGrpSpPr/>
        <p:nvPr/>
      </p:nvGrpSpPr>
      <p:grpSpPr>
        <a:xfrm>
          <a:off x="0" y="0"/>
          <a:ext cx="0" cy="0"/>
          <a:chOff x="0" y="0"/>
          <a:chExt cx="0" cy="0"/>
        </a:xfrm>
      </p:grpSpPr>
      <p:sp>
        <p:nvSpPr>
          <p:cNvPr id="20" name="Shape 20"/>
          <p:cNvSpPr txBox="1">
            <a:spLocks noGrp="1"/>
          </p:cNvSpPr>
          <p:nvPr>
            <p:ph type="title"/>
          </p:nvPr>
        </p:nvSpPr>
        <p:spPr>
          <a:xfrm>
            <a:off x="311700" y="445025"/>
            <a:ext cx="8520599" cy="572699"/>
          </a:xfrm>
          <a:prstGeom prst="rect">
            <a:avLst/>
          </a:prstGeom>
        </p:spPr>
        <p:txBody>
          <a:bodyPr lIns="91425" tIns="91425" rIns="91425" b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21" name="Shape 21"/>
          <p:cNvSpPr txBox="1">
            <a:spLocks noGrp="1"/>
          </p:cNvSpPr>
          <p:nvPr>
            <p:ph type="body" idx="1"/>
          </p:nvPr>
        </p:nvSpPr>
        <p:spPr>
          <a:xfrm>
            <a:off x="311700" y="1152475"/>
            <a:ext cx="3999899" cy="3416400"/>
          </a:xfrm>
          <a:prstGeom prst="rect">
            <a:avLst/>
          </a:prstGeom>
        </p:spPr>
        <p:txBody>
          <a:bodyPr lIns="91425" tIns="91425" rIns="91425" bIns="91425" anchor="t" anchorCtr="0"/>
          <a:lstStyle>
            <a:lvl1pPr>
              <a:spcBef>
                <a:spcPts val="0"/>
              </a:spcBef>
              <a:buSzPct val="100000"/>
              <a:defRPr sz="1400"/>
            </a:lvl1pPr>
            <a:lvl2pPr>
              <a:spcBef>
                <a:spcPts val="0"/>
              </a:spcBef>
              <a:buSzPct val="100000"/>
              <a:defRPr sz="1200"/>
            </a:lvl2pPr>
            <a:lvl3pPr>
              <a:spcBef>
                <a:spcPts val="0"/>
              </a:spcBef>
              <a:buSzPct val="100000"/>
              <a:defRPr sz="1200"/>
            </a:lvl3pPr>
            <a:lvl4pPr>
              <a:spcBef>
                <a:spcPts val="0"/>
              </a:spcBef>
              <a:buSzPct val="100000"/>
              <a:defRPr sz="1200"/>
            </a:lvl4pPr>
            <a:lvl5pPr>
              <a:spcBef>
                <a:spcPts val="0"/>
              </a:spcBef>
              <a:buSzPct val="100000"/>
              <a:defRPr sz="1200"/>
            </a:lvl5pPr>
            <a:lvl6pPr>
              <a:spcBef>
                <a:spcPts val="0"/>
              </a:spcBef>
              <a:buSzPct val="100000"/>
              <a:defRPr sz="1200"/>
            </a:lvl6pPr>
            <a:lvl7pPr>
              <a:spcBef>
                <a:spcPts val="0"/>
              </a:spcBef>
              <a:buSzPct val="100000"/>
              <a:defRPr sz="1200"/>
            </a:lvl7pPr>
            <a:lvl8pPr>
              <a:spcBef>
                <a:spcPts val="0"/>
              </a:spcBef>
              <a:buSzPct val="100000"/>
              <a:defRPr sz="1200"/>
            </a:lvl8pPr>
            <a:lvl9pPr>
              <a:spcBef>
                <a:spcPts val="0"/>
              </a:spcBef>
              <a:buSzPct val="100000"/>
              <a:defRPr sz="1200"/>
            </a:lvl9pPr>
          </a:lstStyle>
          <a:p>
            <a:endParaRPr/>
          </a:p>
        </p:txBody>
      </p:sp>
      <p:sp>
        <p:nvSpPr>
          <p:cNvPr id="22" name="Shape 22"/>
          <p:cNvSpPr txBox="1">
            <a:spLocks noGrp="1"/>
          </p:cNvSpPr>
          <p:nvPr>
            <p:ph type="body" idx="2"/>
          </p:nvPr>
        </p:nvSpPr>
        <p:spPr>
          <a:xfrm>
            <a:off x="4832400" y="1152475"/>
            <a:ext cx="3999899" cy="3416400"/>
          </a:xfrm>
          <a:prstGeom prst="rect">
            <a:avLst/>
          </a:prstGeom>
        </p:spPr>
        <p:txBody>
          <a:bodyPr lIns="91425" tIns="91425" rIns="91425" bIns="91425" anchor="t" anchorCtr="0"/>
          <a:lstStyle>
            <a:lvl1pPr>
              <a:spcBef>
                <a:spcPts val="0"/>
              </a:spcBef>
              <a:buSzPct val="100000"/>
              <a:defRPr sz="1400"/>
            </a:lvl1pPr>
            <a:lvl2pPr>
              <a:spcBef>
                <a:spcPts val="0"/>
              </a:spcBef>
              <a:buSzPct val="100000"/>
              <a:defRPr sz="1200"/>
            </a:lvl2pPr>
            <a:lvl3pPr>
              <a:spcBef>
                <a:spcPts val="0"/>
              </a:spcBef>
              <a:buSzPct val="100000"/>
              <a:defRPr sz="1200"/>
            </a:lvl3pPr>
            <a:lvl4pPr>
              <a:spcBef>
                <a:spcPts val="0"/>
              </a:spcBef>
              <a:buSzPct val="100000"/>
              <a:defRPr sz="1200"/>
            </a:lvl4pPr>
            <a:lvl5pPr>
              <a:spcBef>
                <a:spcPts val="0"/>
              </a:spcBef>
              <a:buSzPct val="100000"/>
              <a:defRPr sz="1200"/>
            </a:lvl5pPr>
            <a:lvl6pPr>
              <a:spcBef>
                <a:spcPts val="0"/>
              </a:spcBef>
              <a:buSzPct val="100000"/>
              <a:defRPr sz="1200"/>
            </a:lvl6pPr>
            <a:lvl7pPr>
              <a:spcBef>
                <a:spcPts val="0"/>
              </a:spcBef>
              <a:buSzPct val="100000"/>
              <a:defRPr sz="1200"/>
            </a:lvl7pPr>
            <a:lvl8pPr>
              <a:spcBef>
                <a:spcPts val="0"/>
              </a:spcBef>
              <a:buSzPct val="100000"/>
              <a:defRPr sz="1200"/>
            </a:lvl8pPr>
            <a:lvl9pPr>
              <a:spcBef>
                <a:spcPts val="0"/>
              </a:spcBef>
              <a:buSzPct val="100000"/>
              <a:defRPr sz="1200"/>
            </a:lvl9pPr>
          </a:lstStyle>
          <a:p>
            <a:endParaRPr/>
          </a:p>
        </p:txBody>
      </p:sp>
      <p:sp>
        <p:nvSpPr>
          <p:cNvPr id="23" name="Shape 23"/>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a:spcBef>
                <a:spcPts val="0"/>
              </a:spcBef>
              <a:buNone/>
            </a:pPr>
            <a:fld id="{00000000-1234-1234-1234-123412341234}" type="slidenum">
              <a:rPr lang="en"/>
              <a:t>‹#›</a:t>
            </a:fld>
            <a:endParaRPr lang="e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24"/>
        <p:cNvGrpSpPr/>
        <p:nvPr/>
      </p:nvGrpSpPr>
      <p:grpSpPr>
        <a:xfrm>
          <a:off x="0" y="0"/>
          <a:ext cx="0" cy="0"/>
          <a:chOff x="0" y="0"/>
          <a:chExt cx="0" cy="0"/>
        </a:xfrm>
      </p:grpSpPr>
      <p:sp>
        <p:nvSpPr>
          <p:cNvPr id="25" name="Shape 25"/>
          <p:cNvSpPr txBox="1">
            <a:spLocks noGrp="1"/>
          </p:cNvSpPr>
          <p:nvPr>
            <p:ph type="title"/>
          </p:nvPr>
        </p:nvSpPr>
        <p:spPr>
          <a:xfrm>
            <a:off x="311700" y="445025"/>
            <a:ext cx="8520599" cy="572699"/>
          </a:xfrm>
          <a:prstGeom prst="rect">
            <a:avLst/>
          </a:prstGeom>
        </p:spPr>
        <p:txBody>
          <a:bodyPr lIns="91425" tIns="91425" rIns="91425" b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26" name="Shape 26"/>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a:spcBef>
                <a:spcPts val="0"/>
              </a:spcBef>
              <a:buNone/>
            </a:pPr>
            <a:fld id="{00000000-1234-1234-1234-123412341234}" type="slidenum">
              <a:rPr lang="en"/>
              <a:t>‹#›</a:t>
            </a:fld>
            <a:endParaRPr lang="e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cSld name="One column text">
    <p:spTree>
      <p:nvGrpSpPr>
        <p:cNvPr id="1" name="Shape 27"/>
        <p:cNvGrpSpPr/>
        <p:nvPr/>
      </p:nvGrpSpPr>
      <p:grpSpPr>
        <a:xfrm>
          <a:off x="0" y="0"/>
          <a:ext cx="0" cy="0"/>
          <a:chOff x="0" y="0"/>
          <a:chExt cx="0" cy="0"/>
        </a:xfrm>
      </p:grpSpPr>
      <p:sp>
        <p:nvSpPr>
          <p:cNvPr id="28" name="Shape 28"/>
          <p:cNvSpPr txBox="1">
            <a:spLocks noGrp="1"/>
          </p:cNvSpPr>
          <p:nvPr>
            <p:ph type="title"/>
          </p:nvPr>
        </p:nvSpPr>
        <p:spPr>
          <a:xfrm>
            <a:off x="311700" y="555600"/>
            <a:ext cx="2807999" cy="755699"/>
          </a:xfrm>
          <a:prstGeom prst="rect">
            <a:avLst/>
          </a:prstGeom>
        </p:spPr>
        <p:txBody>
          <a:bodyPr lIns="91425" tIns="91425" rIns="91425" bIns="91425" anchor="b" anchorCtr="0"/>
          <a:lstStyle>
            <a:lvl1pPr>
              <a:spcBef>
                <a:spcPts val="0"/>
              </a:spcBef>
              <a:buSzPct val="100000"/>
              <a:defRPr sz="2400"/>
            </a:lvl1pPr>
            <a:lvl2pPr>
              <a:spcBef>
                <a:spcPts val="0"/>
              </a:spcBef>
              <a:buSzPct val="100000"/>
              <a:defRPr sz="2400"/>
            </a:lvl2pPr>
            <a:lvl3pPr>
              <a:spcBef>
                <a:spcPts val="0"/>
              </a:spcBef>
              <a:buSzPct val="100000"/>
              <a:defRPr sz="2400"/>
            </a:lvl3pPr>
            <a:lvl4pPr>
              <a:spcBef>
                <a:spcPts val="0"/>
              </a:spcBef>
              <a:buSzPct val="100000"/>
              <a:defRPr sz="2400"/>
            </a:lvl4pPr>
            <a:lvl5pPr>
              <a:spcBef>
                <a:spcPts val="0"/>
              </a:spcBef>
              <a:buSzPct val="100000"/>
              <a:defRPr sz="2400"/>
            </a:lvl5pPr>
            <a:lvl6pPr>
              <a:spcBef>
                <a:spcPts val="0"/>
              </a:spcBef>
              <a:buSzPct val="100000"/>
              <a:defRPr sz="2400"/>
            </a:lvl6pPr>
            <a:lvl7pPr>
              <a:spcBef>
                <a:spcPts val="0"/>
              </a:spcBef>
              <a:buSzPct val="100000"/>
              <a:defRPr sz="2400"/>
            </a:lvl7pPr>
            <a:lvl8pPr>
              <a:spcBef>
                <a:spcPts val="0"/>
              </a:spcBef>
              <a:buSzPct val="100000"/>
              <a:defRPr sz="2400"/>
            </a:lvl8pPr>
            <a:lvl9pPr>
              <a:spcBef>
                <a:spcPts val="0"/>
              </a:spcBef>
              <a:buSzPct val="100000"/>
              <a:defRPr sz="2400"/>
            </a:lvl9pPr>
          </a:lstStyle>
          <a:p>
            <a:endParaRPr/>
          </a:p>
        </p:txBody>
      </p:sp>
      <p:sp>
        <p:nvSpPr>
          <p:cNvPr id="29" name="Shape 29"/>
          <p:cNvSpPr txBox="1">
            <a:spLocks noGrp="1"/>
          </p:cNvSpPr>
          <p:nvPr>
            <p:ph type="body" idx="1"/>
          </p:nvPr>
        </p:nvSpPr>
        <p:spPr>
          <a:xfrm>
            <a:off x="311700" y="1389600"/>
            <a:ext cx="2807999" cy="3179400"/>
          </a:xfrm>
          <a:prstGeom prst="rect">
            <a:avLst/>
          </a:prstGeom>
        </p:spPr>
        <p:txBody>
          <a:bodyPr lIns="91425" tIns="91425" rIns="91425" bIns="91425" anchor="t" anchorCtr="0"/>
          <a:lstStyle>
            <a:lvl1pPr>
              <a:spcBef>
                <a:spcPts val="0"/>
              </a:spcBef>
              <a:buSzPct val="100000"/>
              <a:defRPr sz="1200"/>
            </a:lvl1pPr>
            <a:lvl2pPr>
              <a:spcBef>
                <a:spcPts val="0"/>
              </a:spcBef>
              <a:buSzPct val="100000"/>
              <a:defRPr sz="1200"/>
            </a:lvl2pPr>
            <a:lvl3pPr>
              <a:spcBef>
                <a:spcPts val="0"/>
              </a:spcBef>
              <a:buSzPct val="100000"/>
              <a:defRPr sz="1200"/>
            </a:lvl3pPr>
            <a:lvl4pPr>
              <a:spcBef>
                <a:spcPts val="0"/>
              </a:spcBef>
              <a:buSzPct val="100000"/>
              <a:defRPr sz="1200"/>
            </a:lvl4pPr>
            <a:lvl5pPr>
              <a:spcBef>
                <a:spcPts val="0"/>
              </a:spcBef>
              <a:buSzPct val="100000"/>
              <a:defRPr sz="1200"/>
            </a:lvl5pPr>
            <a:lvl6pPr>
              <a:spcBef>
                <a:spcPts val="0"/>
              </a:spcBef>
              <a:buSzPct val="100000"/>
              <a:defRPr sz="1200"/>
            </a:lvl6pPr>
            <a:lvl7pPr>
              <a:spcBef>
                <a:spcPts val="0"/>
              </a:spcBef>
              <a:buSzPct val="100000"/>
              <a:defRPr sz="1200"/>
            </a:lvl7pPr>
            <a:lvl8pPr>
              <a:spcBef>
                <a:spcPts val="0"/>
              </a:spcBef>
              <a:buSzPct val="100000"/>
              <a:defRPr sz="1200"/>
            </a:lvl8pPr>
            <a:lvl9pPr>
              <a:spcBef>
                <a:spcPts val="0"/>
              </a:spcBef>
              <a:buSzPct val="100000"/>
              <a:defRPr sz="1200"/>
            </a:lvl9pPr>
          </a:lstStyle>
          <a:p>
            <a:endParaRPr/>
          </a:p>
        </p:txBody>
      </p:sp>
      <p:sp>
        <p:nvSpPr>
          <p:cNvPr id="30" name="Shape 30"/>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a:spcBef>
                <a:spcPts val="0"/>
              </a:spcBef>
              <a:buNone/>
            </a:pPr>
            <a:fld id="{00000000-1234-1234-1234-123412341234}" type="slidenum">
              <a:rPr lang="en"/>
              <a:t>‹#›</a:t>
            </a:fld>
            <a:endParaRPr lang="e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cSld name="Main point">
    <p:spTree>
      <p:nvGrpSpPr>
        <p:cNvPr id="1" name="Shape 31"/>
        <p:cNvGrpSpPr/>
        <p:nvPr/>
      </p:nvGrpSpPr>
      <p:grpSpPr>
        <a:xfrm>
          <a:off x="0" y="0"/>
          <a:ext cx="0" cy="0"/>
          <a:chOff x="0" y="0"/>
          <a:chExt cx="0" cy="0"/>
        </a:xfrm>
      </p:grpSpPr>
      <p:sp>
        <p:nvSpPr>
          <p:cNvPr id="32" name="Shape 32"/>
          <p:cNvSpPr txBox="1">
            <a:spLocks noGrp="1"/>
          </p:cNvSpPr>
          <p:nvPr>
            <p:ph type="title"/>
          </p:nvPr>
        </p:nvSpPr>
        <p:spPr>
          <a:xfrm>
            <a:off x="490250" y="450150"/>
            <a:ext cx="6367800" cy="4090800"/>
          </a:xfrm>
          <a:prstGeom prst="rect">
            <a:avLst/>
          </a:prstGeom>
        </p:spPr>
        <p:txBody>
          <a:bodyPr lIns="91425" tIns="91425" rIns="91425" bIns="91425" anchor="ctr" anchorCtr="0"/>
          <a:lstStyle>
            <a:lvl1pPr>
              <a:spcBef>
                <a:spcPts val="0"/>
              </a:spcBef>
              <a:buSzPct val="100000"/>
              <a:defRPr sz="4800"/>
            </a:lvl1pPr>
            <a:lvl2pPr>
              <a:spcBef>
                <a:spcPts val="0"/>
              </a:spcBef>
              <a:buSzPct val="100000"/>
              <a:defRPr sz="4800"/>
            </a:lvl2pPr>
            <a:lvl3pPr>
              <a:spcBef>
                <a:spcPts val="0"/>
              </a:spcBef>
              <a:buSzPct val="100000"/>
              <a:defRPr sz="4800"/>
            </a:lvl3pPr>
            <a:lvl4pPr>
              <a:spcBef>
                <a:spcPts val="0"/>
              </a:spcBef>
              <a:buSzPct val="100000"/>
              <a:defRPr sz="4800"/>
            </a:lvl4pPr>
            <a:lvl5pPr>
              <a:spcBef>
                <a:spcPts val="0"/>
              </a:spcBef>
              <a:buSzPct val="100000"/>
              <a:defRPr sz="4800"/>
            </a:lvl5pPr>
            <a:lvl6pPr>
              <a:spcBef>
                <a:spcPts val="0"/>
              </a:spcBef>
              <a:buSzPct val="100000"/>
              <a:defRPr sz="4800"/>
            </a:lvl6pPr>
            <a:lvl7pPr>
              <a:spcBef>
                <a:spcPts val="0"/>
              </a:spcBef>
              <a:buSzPct val="100000"/>
              <a:defRPr sz="4800"/>
            </a:lvl7pPr>
            <a:lvl8pPr>
              <a:spcBef>
                <a:spcPts val="0"/>
              </a:spcBef>
              <a:buSzPct val="100000"/>
              <a:defRPr sz="4800"/>
            </a:lvl8pPr>
            <a:lvl9pPr>
              <a:spcBef>
                <a:spcPts val="0"/>
              </a:spcBef>
              <a:buSzPct val="100000"/>
              <a:defRPr sz="4800"/>
            </a:lvl9pPr>
          </a:lstStyle>
          <a:p>
            <a:endParaRPr/>
          </a:p>
        </p:txBody>
      </p:sp>
      <p:sp>
        <p:nvSpPr>
          <p:cNvPr id="33" name="Shape 33"/>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a:spcBef>
                <a:spcPts val="0"/>
              </a:spcBef>
              <a:buNone/>
            </a:pPr>
            <a:fld id="{00000000-1234-1234-1234-123412341234}" type="slidenum">
              <a:rPr lang="en"/>
              <a:t>‹#›</a:t>
            </a:fld>
            <a:endParaRPr lang="e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cSld name="Section title and description">
    <p:spTree>
      <p:nvGrpSpPr>
        <p:cNvPr id="1" name="Shape 34"/>
        <p:cNvGrpSpPr/>
        <p:nvPr/>
      </p:nvGrpSpPr>
      <p:grpSpPr>
        <a:xfrm>
          <a:off x="0" y="0"/>
          <a:ext cx="0" cy="0"/>
          <a:chOff x="0" y="0"/>
          <a:chExt cx="0" cy="0"/>
        </a:xfrm>
      </p:grpSpPr>
      <p:sp>
        <p:nvSpPr>
          <p:cNvPr id="35" name="Shape 35"/>
          <p:cNvSpPr/>
          <p:nvPr/>
        </p:nvSpPr>
        <p:spPr>
          <a:xfrm>
            <a:off x="4572000" y="-125"/>
            <a:ext cx="4572000" cy="5143499"/>
          </a:xfrm>
          <a:prstGeom prst="rect">
            <a:avLst/>
          </a:prstGeom>
          <a:solidFill>
            <a:schemeClr val="lt2"/>
          </a:solidFill>
          <a:ln>
            <a:noFill/>
          </a:ln>
        </p:spPr>
        <p:txBody>
          <a:bodyPr lIns="91425" tIns="91425" rIns="91425" bIns="91425" anchor="ctr" anchorCtr="0">
            <a:noAutofit/>
          </a:bodyPr>
          <a:lstStyle/>
          <a:p>
            <a:pPr>
              <a:spcBef>
                <a:spcPts val="0"/>
              </a:spcBef>
              <a:buNone/>
            </a:pPr>
            <a:endParaRPr/>
          </a:p>
        </p:txBody>
      </p:sp>
      <p:sp>
        <p:nvSpPr>
          <p:cNvPr id="36" name="Shape 36"/>
          <p:cNvSpPr txBox="1">
            <a:spLocks noGrp="1"/>
          </p:cNvSpPr>
          <p:nvPr>
            <p:ph type="title"/>
          </p:nvPr>
        </p:nvSpPr>
        <p:spPr>
          <a:xfrm>
            <a:off x="265500" y="1233175"/>
            <a:ext cx="4045199" cy="1482300"/>
          </a:xfrm>
          <a:prstGeom prst="rect">
            <a:avLst/>
          </a:prstGeom>
        </p:spPr>
        <p:txBody>
          <a:bodyPr lIns="91425" tIns="91425" rIns="91425" bIns="91425" anchor="b" anchorCtr="0"/>
          <a:lstStyle>
            <a:lvl1pPr algn="ctr">
              <a:spcBef>
                <a:spcPts val="0"/>
              </a:spcBef>
              <a:buSzPct val="100000"/>
              <a:defRPr sz="4200"/>
            </a:lvl1pPr>
            <a:lvl2pPr algn="ctr">
              <a:spcBef>
                <a:spcPts val="0"/>
              </a:spcBef>
              <a:buSzPct val="100000"/>
              <a:defRPr sz="4200"/>
            </a:lvl2pPr>
            <a:lvl3pPr algn="ctr">
              <a:spcBef>
                <a:spcPts val="0"/>
              </a:spcBef>
              <a:buSzPct val="100000"/>
              <a:defRPr sz="4200"/>
            </a:lvl3pPr>
            <a:lvl4pPr algn="ctr">
              <a:spcBef>
                <a:spcPts val="0"/>
              </a:spcBef>
              <a:buSzPct val="100000"/>
              <a:defRPr sz="4200"/>
            </a:lvl4pPr>
            <a:lvl5pPr algn="ctr">
              <a:spcBef>
                <a:spcPts val="0"/>
              </a:spcBef>
              <a:buSzPct val="100000"/>
              <a:defRPr sz="4200"/>
            </a:lvl5pPr>
            <a:lvl6pPr algn="ctr">
              <a:spcBef>
                <a:spcPts val="0"/>
              </a:spcBef>
              <a:buSzPct val="100000"/>
              <a:defRPr sz="4200"/>
            </a:lvl6pPr>
            <a:lvl7pPr algn="ctr">
              <a:spcBef>
                <a:spcPts val="0"/>
              </a:spcBef>
              <a:buSzPct val="100000"/>
              <a:defRPr sz="4200"/>
            </a:lvl7pPr>
            <a:lvl8pPr algn="ctr">
              <a:spcBef>
                <a:spcPts val="0"/>
              </a:spcBef>
              <a:buSzPct val="100000"/>
              <a:defRPr sz="4200"/>
            </a:lvl8pPr>
            <a:lvl9pPr algn="ctr">
              <a:spcBef>
                <a:spcPts val="0"/>
              </a:spcBef>
              <a:buSzPct val="100000"/>
              <a:defRPr sz="4200"/>
            </a:lvl9pPr>
          </a:lstStyle>
          <a:p>
            <a:endParaRPr/>
          </a:p>
        </p:txBody>
      </p:sp>
      <p:sp>
        <p:nvSpPr>
          <p:cNvPr id="37" name="Shape 37"/>
          <p:cNvSpPr txBox="1">
            <a:spLocks noGrp="1"/>
          </p:cNvSpPr>
          <p:nvPr>
            <p:ph type="subTitle" idx="1"/>
          </p:nvPr>
        </p:nvSpPr>
        <p:spPr>
          <a:xfrm>
            <a:off x="265500" y="2803075"/>
            <a:ext cx="4045199" cy="1235100"/>
          </a:xfrm>
          <a:prstGeom prst="rect">
            <a:avLst/>
          </a:prstGeom>
        </p:spPr>
        <p:txBody>
          <a:bodyPr lIns="91425" tIns="91425" rIns="91425" bIns="91425" anchor="t" anchorCtr="0"/>
          <a:lstStyle>
            <a:lvl1pPr algn="ctr">
              <a:lnSpc>
                <a:spcPct val="100000"/>
              </a:lnSpc>
              <a:spcBef>
                <a:spcPts val="0"/>
              </a:spcBef>
              <a:spcAft>
                <a:spcPts val="0"/>
              </a:spcAft>
              <a:buSzPct val="100000"/>
              <a:buNone/>
              <a:defRPr sz="2100"/>
            </a:lvl1pPr>
            <a:lvl2pPr algn="ctr">
              <a:lnSpc>
                <a:spcPct val="100000"/>
              </a:lnSpc>
              <a:spcBef>
                <a:spcPts val="0"/>
              </a:spcBef>
              <a:spcAft>
                <a:spcPts val="0"/>
              </a:spcAft>
              <a:buSzPct val="100000"/>
              <a:buNone/>
              <a:defRPr sz="2100"/>
            </a:lvl2pPr>
            <a:lvl3pPr algn="ctr">
              <a:lnSpc>
                <a:spcPct val="100000"/>
              </a:lnSpc>
              <a:spcBef>
                <a:spcPts val="0"/>
              </a:spcBef>
              <a:spcAft>
                <a:spcPts val="0"/>
              </a:spcAft>
              <a:buSzPct val="100000"/>
              <a:buNone/>
              <a:defRPr sz="2100"/>
            </a:lvl3pPr>
            <a:lvl4pPr algn="ctr">
              <a:lnSpc>
                <a:spcPct val="100000"/>
              </a:lnSpc>
              <a:spcBef>
                <a:spcPts val="0"/>
              </a:spcBef>
              <a:spcAft>
                <a:spcPts val="0"/>
              </a:spcAft>
              <a:buSzPct val="100000"/>
              <a:buNone/>
              <a:defRPr sz="2100"/>
            </a:lvl4pPr>
            <a:lvl5pPr algn="ctr">
              <a:lnSpc>
                <a:spcPct val="100000"/>
              </a:lnSpc>
              <a:spcBef>
                <a:spcPts val="0"/>
              </a:spcBef>
              <a:spcAft>
                <a:spcPts val="0"/>
              </a:spcAft>
              <a:buSzPct val="100000"/>
              <a:buNone/>
              <a:defRPr sz="2100"/>
            </a:lvl5pPr>
            <a:lvl6pPr algn="ctr">
              <a:lnSpc>
                <a:spcPct val="100000"/>
              </a:lnSpc>
              <a:spcBef>
                <a:spcPts val="0"/>
              </a:spcBef>
              <a:spcAft>
                <a:spcPts val="0"/>
              </a:spcAft>
              <a:buSzPct val="100000"/>
              <a:buNone/>
              <a:defRPr sz="2100"/>
            </a:lvl6pPr>
            <a:lvl7pPr algn="ctr">
              <a:lnSpc>
                <a:spcPct val="100000"/>
              </a:lnSpc>
              <a:spcBef>
                <a:spcPts val="0"/>
              </a:spcBef>
              <a:spcAft>
                <a:spcPts val="0"/>
              </a:spcAft>
              <a:buSzPct val="100000"/>
              <a:buNone/>
              <a:defRPr sz="2100"/>
            </a:lvl7pPr>
            <a:lvl8pPr algn="ctr">
              <a:lnSpc>
                <a:spcPct val="100000"/>
              </a:lnSpc>
              <a:spcBef>
                <a:spcPts val="0"/>
              </a:spcBef>
              <a:spcAft>
                <a:spcPts val="0"/>
              </a:spcAft>
              <a:buSzPct val="100000"/>
              <a:buNone/>
              <a:defRPr sz="2100"/>
            </a:lvl8pPr>
            <a:lvl9pPr algn="ctr">
              <a:lnSpc>
                <a:spcPct val="100000"/>
              </a:lnSpc>
              <a:spcBef>
                <a:spcPts val="0"/>
              </a:spcBef>
              <a:spcAft>
                <a:spcPts val="0"/>
              </a:spcAft>
              <a:buSzPct val="100000"/>
              <a:buNone/>
              <a:defRPr sz="2100"/>
            </a:lvl9pPr>
          </a:lstStyle>
          <a:p>
            <a:endParaRPr/>
          </a:p>
        </p:txBody>
      </p:sp>
      <p:sp>
        <p:nvSpPr>
          <p:cNvPr id="38" name="Shape 38"/>
          <p:cNvSpPr txBox="1">
            <a:spLocks noGrp="1"/>
          </p:cNvSpPr>
          <p:nvPr>
            <p:ph type="body" idx="2"/>
          </p:nvPr>
        </p:nvSpPr>
        <p:spPr>
          <a:xfrm>
            <a:off x="4939500" y="724075"/>
            <a:ext cx="3837000" cy="3695099"/>
          </a:xfrm>
          <a:prstGeom prst="rect">
            <a:avLst/>
          </a:prstGeom>
        </p:spPr>
        <p:txBody>
          <a:bodyPr lIns="91425" tIns="91425" rIns="91425" bIns="91425" anchor="ctr"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39" name="Shape 39"/>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a:spcBef>
                <a:spcPts val="0"/>
              </a:spcBef>
              <a:buNone/>
            </a:pPr>
            <a:fld id="{00000000-1234-1234-1234-123412341234}" type="slidenum">
              <a:rPr lang="en"/>
              <a:t>‹#›</a:t>
            </a:fld>
            <a:endParaRPr lang="e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cSld name="Caption">
    <p:spTree>
      <p:nvGrpSpPr>
        <p:cNvPr id="1" name="Shape 40"/>
        <p:cNvGrpSpPr/>
        <p:nvPr/>
      </p:nvGrpSpPr>
      <p:grpSpPr>
        <a:xfrm>
          <a:off x="0" y="0"/>
          <a:ext cx="0" cy="0"/>
          <a:chOff x="0" y="0"/>
          <a:chExt cx="0" cy="0"/>
        </a:xfrm>
      </p:grpSpPr>
      <p:sp>
        <p:nvSpPr>
          <p:cNvPr id="41" name="Shape 41"/>
          <p:cNvSpPr txBox="1">
            <a:spLocks noGrp="1"/>
          </p:cNvSpPr>
          <p:nvPr>
            <p:ph type="body" idx="1"/>
          </p:nvPr>
        </p:nvSpPr>
        <p:spPr>
          <a:xfrm>
            <a:off x="311700" y="4230575"/>
            <a:ext cx="5998800" cy="605100"/>
          </a:xfrm>
          <a:prstGeom prst="rect">
            <a:avLst/>
          </a:prstGeom>
        </p:spPr>
        <p:txBody>
          <a:bodyPr lIns="91425" tIns="91425" rIns="91425" bIns="91425" anchor="ctr" anchorCtr="0"/>
          <a:lstStyle>
            <a:lvl1pPr>
              <a:lnSpc>
                <a:spcPct val="100000"/>
              </a:lnSpc>
              <a:spcBef>
                <a:spcPts val="0"/>
              </a:spcBef>
              <a:spcAft>
                <a:spcPts val="0"/>
              </a:spcAft>
              <a:buNone/>
              <a:defRPr/>
            </a:lvl1pPr>
          </a:lstStyle>
          <a:p>
            <a:endParaRPr/>
          </a:p>
        </p:txBody>
      </p:sp>
      <p:sp>
        <p:nvSpPr>
          <p:cNvPr id="42" name="Shape 42"/>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a:spcBef>
                <a:spcPts val="0"/>
              </a:spcBef>
              <a:buNone/>
            </a:pPr>
            <a:fld id="{00000000-1234-1234-1234-123412341234}" type="slidenum">
              <a:rPr lang="en"/>
              <a:t>‹#›</a:t>
            </a:fld>
            <a:endParaRPr lang="e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4"/>
        <p:cNvGrpSpPr/>
        <p:nvPr/>
      </p:nvGrpSpPr>
      <p:grpSpPr>
        <a:xfrm>
          <a:off x="0" y="0"/>
          <a:ext cx="0" cy="0"/>
          <a:chOff x="0" y="0"/>
          <a:chExt cx="0" cy="0"/>
        </a:xfrm>
      </p:grpSpPr>
      <p:sp>
        <p:nvSpPr>
          <p:cNvPr id="5" name="Shape 5"/>
          <p:cNvSpPr txBox="1">
            <a:spLocks noGrp="1"/>
          </p:cNvSpPr>
          <p:nvPr>
            <p:ph type="title"/>
          </p:nvPr>
        </p:nvSpPr>
        <p:spPr>
          <a:xfrm>
            <a:off x="311700" y="445025"/>
            <a:ext cx="8520599" cy="572699"/>
          </a:xfrm>
          <a:prstGeom prst="rect">
            <a:avLst/>
          </a:prstGeom>
          <a:noFill/>
          <a:ln>
            <a:noFill/>
          </a:ln>
        </p:spPr>
        <p:txBody>
          <a:bodyPr lIns="91425" tIns="91425" rIns="91425" bIns="91425" anchor="t" anchorCtr="0"/>
          <a:lstStyle>
            <a:lvl1pPr>
              <a:spcBef>
                <a:spcPts val="0"/>
              </a:spcBef>
              <a:buClr>
                <a:schemeClr val="dk1"/>
              </a:buClr>
              <a:buSzPct val="100000"/>
              <a:buNone/>
              <a:defRPr sz="2800">
                <a:solidFill>
                  <a:schemeClr val="dk1"/>
                </a:solidFill>
              </a:defRPr>
            </a:lvl1pPr>
            <a:lvl2pPr>
              <a:spcBef>
                <a:spcPts val="0"/>
              </a:spcBef>
              <a:buClr>
                <a:schemeClr val="dk1"/>
              </a:buClr>
              <a:buSzPct val="100000"/>
              <a:buNone/>
              <a:defRPr sz="2800">
                <a:solidFill>
                  <a:schemeClr val="dk1"/>
                </a:solidFill>
              </a:defRPr>
            </a:lvl2pPr>
            <a:lvl3pPr>
              <a:spcBef>
                <a:spcPts val="0"/>
              </a:spcBef>
              <a:buClr>
                <a:schemeClr val="dk1"/>
              </a:buClr>
              <a:buSzPct val="100000"/>
              <a:buNone/>
              <a:defRPr sz="2800">
                <a:solidFill>
                  <a:schemeClr val="dk1"/>
                </a:solidFill>
              </a:defRPr>
            </a:lvl3pPr>
            <a:lvl4pPr>
              <a:spcBef>
                <a:spcPts val="0"/>
              </a:spcBef>
              <a:buClr>
                <a:schemeClr val="dk1"/>
              </a:buClr>
              <a:buSzPct val="100000"/>
              <a:buNone/>
              <a:defRPr sz="2800">
                <a:solidFill>
                  <a:schemeClr val="dk1"/>
                </a:solidFill>
              </a:defRPr>
            </a:lvl4pPr>
            <a:lvl5pPr>
              <a:spcBef>
                <a:spcPts val="0"/>
              </a:spcBef>
              <a:buClr>
                <a:schemeClr val="dk1"/>
              </a:buClr>
              <a:buSzPct val="100000"/>
              <a:buNone/>
              <a:defRPr sz="2800">
                <a:solidFill>
                  <a:schemeClr val="dk1"/>
                </a:solidFill>
              </a:defRPr>
            </a:lvl5pPr>
            <a:lvl6pPr>
              <a:spcBef>
                <a:spcPts val="0"/>
              </a:spcBef>
              <a:buClr>
                <a:schemeClr val="dk1"/>
              </a:buClr>
              <a:buSzPct val="100000"/>
              <a:buNone/>
              <a:defRPr sz="2800">
                <a:solidFill>
                  <a:schemeClr val="dk1"/>
                </a:solidFill>
              </a:defRPr>
            </a:lvl6pPr>
            <a:lvl7pPr>
              <a:spcBef>
                <a:spcPts val="0"/>
              </a:spcBef>
              <a:buClr>
                <a:schemeClr val="dk1"/>
              </a:buClr>
              <a:buSzPct val="100000"/>
              <a:buNone/>
              <a:defRPr sz="2800">
                <a:solidFill>
                  <a:schemeClr val="dk1"/>
                </a:solidFill>
              </a:defRPr>
            </a:lvl7pPr>
            <a:lvl8pPr>
              <a:spcBef>
                <a:spcPts val="0"/>
              </a:spcBef>
              <a:buClr>
                <a:schemeClr val="dk1"/>
              </a:buClr>
              <a:buSzPct val="100000"/>
              <a:buNone/>
              <a:defRPr sz="2800">
                <a:solidFill>
                  <a:schemeClr val="dk1"/>
                </a:solidFill>
              </a:defRPr>
            </a:lvl8pPr>
            <a:lvl9pPr>
              <a:spcBef>
                <a:spcPts val="0"/>
              </a:spcBef>
              <a:buClr>
                <a:schemeClr val="dk1"/>
              </a:buClr>
              <a:buSzPct val="100000"/>
              <a:buNone/>
              <a:defRPr sz="2800">
                <a:solidFill>
                  <a:schemeClr val="dk1"/>
                </a:solidFill>
              </a:defRPr>
            </a:lvl9pPr>
          </a:lstStyle>
          <a:p>
            <a:endParaRPr/>
          </a:p>
        </p:txBody>
      </p:sp>
      <p:sp>
        <p:nvSpPr>
          <p:cNvPr id="6" name="Shape 6"/>
          <p:cNvSpPr txBox="1">
            <a:spLocks noGrp="1"/>
          </p:cNvSpPr>
          <p:nvPr>
            <p:ph type="body" idx="1"/>
          </p:nvPr>
        </p:nvSpPr>
        <p:spPr>
          <a:xfrm>
            <a:off x="311700" y="1152475"/>
            <a:ext cx="8520599" cy="3416400"/>
          </a:xfrm>
          <a:prstGeom prst="rect">
            <a:avLst/>
          </a:prstGeom>
          <a:noFill/>
          <a:ln>
            <a:noFill/>
          </a:ln>
        </p:spPr>
        <p:txBody>
          <a:bodyPr lIns="91425" tIns="91425" rIns="91425" bIns="91425" anchor="t" anchorCtr="0"/>
          <a:lstStyle>
            <a:lvl1pPr>
              <a:lnSpc>
                <a:spcPct val="115000"/>
              </a:lnSpc>
              <a:spcBef>
                <a:spcPts val="0"/>
              </a:spcBef>
              <a:spcAft>
                <a:spcPts val="1600"/>
              </a:spcAft>
              <a:buClr>
                <a:schemeClr val="dk2"/>
              </a:buClr>
              <a:buSzPct val="100000"/>
              <a:defRPr sz="1800">
                <a:solidFill>
                  <a:schemeClr val="dk2"/>
                </a:solidFill>
              </a:defRPr>
            </a:lvl1pPr>
            <a:lvl2pPr>
              <a:lnSpc>
                <a:spcPct val="115000"/>
              </a:lnSpc>
              <a:spcBef>
                <a:spcPts val="0"/>
              </a:spcBef>
              <a:spcAft>
                <a:spcPts val="1600"/>
              </a:spcAft>
              <a:buClr>
                <a:schemeClr val="dk2"/>
              </a:buClr>
              <a:defRPr>
                <a:solidFill>
                  <a:schemeClr val="dk2"/>
                </a:solidFill>
              </a:defRPr>
            </a:lvl2pPr>
            <a:lvl3pPr>
              <a:lnSpc>
                <a:spcPct val="115000"/>
              </a:lnSpc>
              <a:spcBef>
                <a:spcPts val="0"/>
              </a:spcBef>
              <a:spcAft>
                <a:spcPts val="1600"/>
              </a:spcAft>
              <a:buClr>
                <a:schemeClr val="dk2"/>
              </a:buClr>
              <a:defRPr>
                <a:solidFill>
                  <a:schemeClr val="dk2"/>
                </a:solidFill>
              </a:defRPr>
            </a:lvl3pPr>
            <a:lvl4pPr>
              <a:lnSpc>
                <a:spcPct val="115000"/>
              </a:lnSpc>
              <a:spcBef>
                <a:spcPts val="0"/>
              </a:spcBef>
              <a:spcAft>
                <a:spcPts val="1600"/>
              </a:spcAft>
              <a:buClr>
                <a:schemeClr val="dk2"/>
              </a:buClr>
              <a:defRPr>
                <a:solidFill>
                  <a:schemeClr val="dk2"/>
                </a:solidFill>
              </a:defRPr>
            </a:lvl4pPr>
            <a:lvl5pPr>
              <a:lnSpc>
                <a:spcPct val="115000"/>
              </a:lnSpc>
              <a:spcBef>
                <a:spcPts val="0"/>
              </a:spcBef>
              <a:spcAft>
                <a:spcPts val="1600"/>
              </a:spcAft>
              <a:buClr>
                <a:schemeClr val="dk2"/>
              </a:buClr>
              <a:defRPr>
                <a:solidFill>
                  <a:schemeClr val="dk2"/>
                </a:solidFill>
              </a:defRPr>
            </a:lvl5pPr>
            <a:lvl6pPr>
              <a:lnSpc>
                <a:spcPct val="115000"/>
              </a:lnSpc>
              <a:spcBef>
                <a:spcPts val="0"/>
              </a:spcBef>
              <a:spcAft>
                <a:spcPts val="1600"/>
              </a:spcAft>
              <a:buClr>
                <a:schemeClr val="dk2"/>
              </a:buClr>
              <a:defRPr>
                <a:solidFill>
                  <a:schemeClr val="dk2"/>
                </a:solidFill>
              </a:defRPr>
            </a:lvl6pPr>
            <a:lvl7pPr>
              <a:lnSpc>
                <a:spcPct val="115000"/>
              </a:lnSpc>
              <a:spcBef>
                <a:spcPts val="0"/>
              </a:spcBef>
              <a:spcAft>
                <a:spcPts val="1600"/>
              </a:spcAft>
              <a:buClr>
                <a:schemeClr val="dk2"/>
              </a:buClr>
              <a:defRPr>
                <a:solidFill>
                  <a:schemeClr val="dk2"/>
                </a:solidFill>
              </a:defRPr>
            </a:lvl7pPr>
            <a:lvl8pPr>
              <a:lnSpc>
                <a:spcPct val="115000"/>
              </a:lnSpc>
              <a:spcBef>
                <a:spcPts val="0"/>
              </a:spcBef>
              <a:spcAft>
                <a:spcPts val="1600"/>
              </a:spcAft>
              <a:buClr>
                <a:schemeClr val="dk2"/>
              </a:buClr>
              <a:defRPr>
                <a:solidFill>
                  <a:schemeClr val="dk2"/>
                </a:solidFill>
              </a:defRPr>
            </a:lvl8pPr>
            <a:lvl9pPr>
              <a:lnSpc>
                <a:spcPct val="115000"/>
              </a:lnSpc>
              <a:spcBef>
                <a:spcPts val="0"/>
              </a:spcBef>
              <a:spcAft>
                <a:spcPts val="1600"/>
              </a:spcAft>
              <a:buClr>
                <a:schemeClr val="dk2"/>
              </a:buClr>
              <a:defRPr>
                <a:solidFill>
                  <a:schemeClr val="dk2"/>
                </a:solidFill>
              </a:defRPr>
            </a:lvl9pPr>
          </a:lstStyle>
          <a:p>
            <a:endParaRPr/>
          </a:p>
        </p:txBody>
      </p:sp>
      <p:sp>
        <p:nvSpPr>
          <p:cNvPr id="7" name="Shape 7"/>
          <p:cNvSpPr txBox="1">
            <a:spLocks noGrp="1"/>
          </p:cNvSpPr>
          <p:nvPr>
            <p:ph type="sldNum" idx="12"/>
          </p:nvPr>
        </p:nvSpPr>
        <p:spPr>
          <a:xfrm>
            <a:off x="8472457" y="4663216"/>
            <a:ext cx="548699" cy="393600"/>
          </a:xfrm>
          <a:prstGeom prst="rect">
            <a:avLst/>
          </a:prstGeom>
          <a:noFill/>
          <a:ln>
            <a:noFill/>
          </a:ln>
        </p:spPr>
        <p:txBody>
          <a:bodyPr lIns="91425" tIns="91425" rIns="91425" bIns="91425" anchor="ctr" anchorCtr="0">
            <a:noAutofit/>
          </a:bodyPr>
          <a:lstStyle/>
          <a:p>
            <a:pPr algn="r">
              <a:spcBef>
                <a:spcPts val="0"/>
              </a:spcBef>
              <a:buNone/>
            </a:pPr>
            <a:fld id="{00000000-1234-1234-1234-123412341234}" type="slidenum">
              <a:rPr lang="en" sz="1000">
                <a:solidFill>
                  <a:schemeClr val="dk2"/>
                </a:solidFill>
              </a:rPr>
              <a:t>‹#›</a:t>
            </a:fld>
            <a:endParaRPr lang="en" sz="1000">
              <a:solidFill>
                <a:schemeClr val="dk2"/>
              </a:solidFill>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3.xml"/><Relationship Id="rId5" Type="http://schemas.openxmlformats.org/officeDocument/2006/relationships/image" Target="../media/image3.jpg"/><Relationship Id="rId4" Type="http://schemas.openxmlformats.org/officeDocument/2006/relationships/image" Target="../media/image2.jpg"/></Relationships>
</file>

<file path=ppt/slides/_rels/slide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3.xml"/><Relationship Id="rId1" Type="http://schemas.openxmlformats.org/officeDocument/2006/relationships/slideLayout" Target="../slideLayouts/slideLayout3.xml"/><Relationship Id="rId5" Type="http://schemas.openxmlformats.org/officeDocument/2006/relationships/image" Target="../media/image6.jpg"/><Relationship Id="rId4" Type="http://schemas.openxmlformats.org/officeDocument/2006/relationships/image" Target="../media/image5.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49"/>
        <p:cNvGrpSpPr/>
        <p:nvPr/>
      </p:nvGrpSpPr>
      <p:grpSpPr>
        <a:xfrm>
          <a:off x="0" y="0"/>
          <a:ext cx="0" cy="0"/>
          <a:chOff x="0" y="0"/>
          <a:chExt cx="0" cy="0"/>
        </a:xfrm>
      </p:grpSpPr>
      <p:sp>
        <p:nvSpPr>
          <p:cNvPr id="50" name="Shape 50"/>
          <p:cNvSpPr txBox="1">
            <a:spLocks noGrp="1"/>
          </p:cNvSpPr>
          <p:nvPr>
            <p:ph type="ctrTitle"/>
          </p:nvPr>
        </p:nvSpPr>
        <p:spPr>
          <a:xfrm>
            <a:off x="311708" y="343425"/>
            <a:ext cx="8520599" cy="2052599"/>
          </a:xfrm>
          <a:prstGeom prst="rect">
            <a:avLst/>
          </a:prstGeom>
        </p:spPr>
        <p:txBody>
          <a:bodyPr lIns="91425" tIns="91425" rIns="91425" bIns="91425" anchor="b" anchorCtr="0">
            <a:noAutofit/>
          </a:bodyPr>
          <a:lstStyle/>
          <a:p>
            <a:pPr rtl="0">
              <a:spcBef>
                <a:spcPts val="0"/>
              </a:spcBef>
              <a:buNone/>
            </a:pPr>
            <a:r>
              <a:rPr lang="en" sz="3000">
                <a:latin typeface="Architects Daughter"/>
                <a:ea typeface="Architects Daughter"/>
                <a:cs typeface="Architects Daughter"/>
                <a:sym typeface="Architects Daughter"/>
              </a:rPr>
              <a:t>Slopes Of Parallel/Perpendicular  </a:t>
            </a:r>
          </a:p>
          <a:p>
            <a:pPr rtl="0">
              <a:spcBef>
                <a:spcPts val="0"/>
              </a:spcBef>
              <a:buNone/>
            </a:pPr>
            <a:r>
              <a:rPr lang="en" sz="3000">
                <a:latin typeface="Architects Daughter"/>
                <a:ea typeface="Architects Daughter"/>
                <a:cs typeface="Architects Daughter"/>
                <a:sym typeface="Architects Daughter"/>
              </a:rPr>
              <a:t>    Lines Postulates </a:t>
            </a:r>
          </a:p>
          <a:p>
            <a:pPr algn="l">
              <a:spcBef>
                <a:spcPts val="0"/>
              </a:spcBef>
              <a:buNone/>
            </a:pPr>
            <a:endParaRPr sz="3000">
              <a:latin typeface="Architects Daughter"/>
              <a:ea typeface="Architects Daughter"/>
              <a:cs typeface="Architects Daughter"/>
              <a:sym typeface="Architects Daughter"/>
            </a:endParaRPr>
          </a:p>
        </p:txBody>
      </p:sp>
      <p:sp>
        <p:nvSpPr>
          <p:cNvPr id="51" name="Shape 51"/>
          <p:cNvSpPr txBox="1">
            <a:spLocks noGrp="1"/>
          </p:cNvSpPr>
          <p:nvPr>
            <p:ph type="subTitle" idx="1"/>
          </p:nvPr>
        </p:nvSpPr>
        <p:spPr>
          <a:xfrm>
            <a:off x="311700" y="2834125"/>
            <a:ext cx="8520599" cy="792600"/>
          </a:xfrm>
          <a:prstGeom prst="rect">
            <a:avLst/>
          </a:prstGeom>
        </p:spPr>
        <p:txBody>
          <a:bodyPr lIns="91425" tIns="91425" rIns="91425" bIns="91425" anchor="t" anchorCtr="0">
            <a:noAutofit/>
          </a:bodyPr>
          <a:lstStyle/>
          <a:p>
            <a:pPr lvl="0" rtl="0">
              <a:spcBef>
                <a:spcPts val="0"/>
              </a:spcBef>
              <a:buNone/>
            </a:pPr>
            <a:endParaRPr/>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5"/>
        <p:cNvGrpSpPr/>
        <p:nvPr/>
      </p:nvGrpSpPr>
      <p:grpSpPr>
        <a:xfrm>
          <a:off x="0" y="0"/>
          <a:ext cx="0" cy="0"/>
          <a:chOff x="0" y="0"/>
          <a:chExt cx="0" cy="0"/>
        </a:xfrm>
      </p:grpSpPr>
      <p:sp>
        <p:nvSpPr>
          <p:cNvPr id="56" name="Shape 56"/>
          <p:cNvSpPr txBox="1">
            <a:spLocks noGrp="1"/>
          </p:cNvSpPr>
          <p:nvPr>
            <p:ph type="title"/>
          </p:nvPr>
        </p:nvSpPr>
        <p:spPr>
          <a:xfrm>
            <a:off x="311700" y="445025"/>
            <a:ext cx="8520599" cy="572699"/>
          </a:xfrm>
          <a:prstGeom prst="rect">
            <a:avLst/>
          </a:prstGeom>
        </p:spPr>
        <p:txBody>
          <a:bodyPr lIns="91425" tIns="91425" rIns="91425" bIns="91425" anchor="t" anchorCtr="0">
            <a:noAutofit/>
          </a:bodyPr>
          <a:lstStyle/>
          <a:p>
            <a:pPr marL="1828800" indent="0">
              <a:spcBef>
                <a:spcPts val="0"/>
              </a:spcBef>
              <a:buNone/>
            </a:pPr>
            <a:r>
              <a:rPr lang="en">
                <a:latin typeface="Architects Daughter"/>
                <a:ea typeface="Architects Daughter"/>
                <a:cs typeface="Architects Daughter"/>
                <a:sym typeface="Architects Daughter"/>
              </a:rPr>
              <a:t>Slopes Of Parallel Lines </a:t>
            </a:r>
          </a:p>
        </p:txBody>
      </p:sp>
      <p:sp>
        <p:nvSpPr>
          <p:cNvPr id="57" name="Shape 57"/>
          <p:cNvSpPr txBox="1">
            <a:spLocks noGrp="1"/>
          </p:cNvSpPr>
          <p:nvPr>
            <p:ph type="body" idx="1"/>
          </p:nvPr>
        </p:nvSpPr>
        <p:spPr>
          <a:xfrm>
            <a:off x="311700" y="1152475"/>
            <a:ext cx="8520599" cy="3416400"/>
          </a:xfrm>
          <a:prstGeom prst="rect">
            <a:avLst/>
          </a:prstGeom>
        </p:spPr>
        <p:txBody>
          <a:bodyPr lIns="91425" tIns="91425" rIns="91425" bIns="91425" anchor="t" anchorCtr="0">
            <a:noAutofit/>
          </a:bodyPr>
          <a:lstStyle/>
          <a:p>
            <a:pPr rtl="0">
              <a:spcBef>
                <a:spcPts val="0"/>
              </a:spcBef>
              <a:buNone/>
            </a:pPr>
            <a:r>
              <a:rPr lang="en">
                <a:solidFill>
                  <a:srgbClr val="5B0F00"/>
                </a:solidFill>
                <a:latin typeface="Architects Daughter"/>
                <a:ea typeface="Architects Daughter"/>
                <a:cs typeface="Architects Daughter"/>
                <a:sym typeface="Architects Daughter"/>
              </a:rPr>
              <a:t>Parallel lines are lines that never intersect. They have the same slope but not the same intercept. The slope of parallel lines is important in real life because without it, cars wouldn’t really know where to drive. And trains wouldn’t be able to run on tracks. </a:t>
            </a:r>
          </a:p>
          <a:p>
            <a:pPr>
              <a:spcBef>
                <a:spcPts val="0"/>
              </a:spcBef>
              <a:buNone/>
            </a:pPr>
            <a:endParaRPr>
              <a:solidFill>
                <a:srgbClr val="5B0F00"/>
              </a:solidFill>
              <a:latin typeface="Architects Daughter"/>
              <a:ea typeface="Architects Daughter"/>
              <a:cs typeface="Architects Daughter"/>
              <a:sym typeface="Architects Daughter"/>
            </a:endParaRPr>
          </a:p>
        </p:txBody>
      </p:sp>
      <p:pic>
        <p:nvPicPr>
          <p:cNvPr id="58" name="Shape 58"/>
          <p:cNvPicPr preferRelativeResize="0"/>
          <p:nvPr/>
        </p:nvPicPr>
        <p:blipFill>
          <a:blip r:embed="rId3">
            <a:alphaModFix/>
          </a:blip>
          <a:stretch>
            <a:fillRect/>
          </a:stretch>
        </p:blipFill>
        <p:spPr>
          <a:xfrm>
            <a:off x="5001900" y="2286000"/>
            <a:ext cx="2143125" cy="2857500"/>
          </a:xfrm>
          <a:prstGeom prst="rect">
            <a:avLst/>
          </a:prstGeom>
          <a:noFill/>
          <a:ln>
            <a:noFill/>
          </a:ln>
        </p:spPr>
      </p:pic>
      <p:pic>
        <p:nvPicPr>
          <p:cNvPr id="59" name="Shape 59"/>
          <p:cNvPicPr preferRelativeResize="0"/>
          <p:nvPr/>
        </p:nvPicPr>
        <p:blipFill>
          <a:blip r:embed="rId4">
            <a:alphaModFix/>
          </a:blip>
          <a:stretch>
            <a:fillRect/>
          </a:stretch>
        </p:blipFill>
        <p:spPr>
          <a:xfrm>
            <a:off x="7145025" y="2254548"/>
            <a:ext cx="1998975" cy="2888949"/>
          </a:xfrm>
          <a:prstGeom prst="rect">
            <a:avLst/>
          </a:prstGeom>
          <a:noFill/>
          <a:ln>
            <a:noFill/>
          </a:ln>
        </p:spPr>
      </p:pic>
      <p:pic>
        <p:nvPicPr>
          <p:cNvPr id="60" name="Shape 60"/>
          <p:cNvPicPr preferRelativeResize="0"/>
          <p:nvPr/>
        </p:nvPicPr>
        <p:blipFill>
          <a:blip r:embed="rId5">
            <a:alphaModFix/>
          </a:blip>
          <a:stretch>
            <a:fillRect/>
          </a:stretch>
        </p:blipFill>
        <p:spPr>
          <a:xfrm>
            <a:off x="0" y="3250800"/>
            <a:ext cx="1892700" cy="1892700"/>
          </a:xfrm>
          <a:prstGeom prst="rect">
            <a:avLst/>
          </a:prstGeom>
          <a:noFill/>
          <a:ln>
            <a:noFill/>
          </a:ln>
        </p:spPr>
      </p:pic>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4"/>
        <p:cNvGrpSpPr/>
        <p:nvPr/>
      </p:nvGrpSpPr>
      <p:grpSpPr>
        <a:xfrm>
          <a:off x="0" y="0"/>
          <a:ext cx="0" cy="0"/>
          <a:chOff x="0" y="0"/>
          <a:chExt cx="0" cy="0"/>
        </a:xfrm>
      </p:grpSpPr>
      <p:sp>
        <p:nvSpPr>
          <p:cNvPr id="65" name="Shape 65"/>
          <p:cNvSpPr txBox="1">
            <a:spLocks noGrp="1"/>
          </p:cNvSpPr>
          <p:nvPr>
            <p:ph type="title"/>
          </p:nvPr>
        </p:nvSpPr>
        <p:spPr>
          <a:xfrm>
            <a:off x="311700" y="445025"/>
            <a:ext cx="8520599" cy="572699"/>
          </a:xfrm>
          <a:prstGeom prst="rect">
            <a:avLst/>
          </a:prstGeom>
        </p:spPr>
        <p:txBody>
          <a:bodyPr lIns="91425" tIns="91425" rIns="91425" bIns="91425" anchor="t" anchorCtr="0">
            <a:noAutofit/>
          </a:bodyPr>
          <a:lstStyle/>
          <a:p>
            <a:pPr algn="ctr">
              <a:spcBef>
                <a:spcPts val="0"/>
              </a:spcBef>
              <a:buNone/>
            </a:pPr>
            <a:r>
              <a:rPr lang="en">
                <a:latin typeface="Architects Daughter"/>
                <a:ea typeface="Architects Daughter"/>
                <a:cs typeface="Architects Daughter"/>
                <a:sym typeface="Architects Daughter"/>
              </a:rPr>
              <a:t>Perpendicular LInes Postulates </a:t>
            </a:r>
          </a:p>
        </p:txBody>
      </p:sp>
      <p:sp>
        <p:nvSpPr>
          <p:cNvPr id="66" name="Shape 66"/>
          <p:cNvSpPr txBox="1">
            <a:spLocks noGrp="1"/>
          </p:cNvSpPr>
          <p:nvPr>
            <p:ph type="body" idx="1"/>
          </p:nvPr>
        </p:nvSpPr>
        <p:spPr>
          <a:xfrm>
            <a:off x="311700" y="1152475"/>
            <a:ext cx="8520599" cy="3416400"/>
          </a:xfrm>
          <a:prstGeom prst="rect">
            <a:avLst/>
          </a:prstGeom>
        </p:spPr>
        <p:txBody>
          <a:bodyPr lIns="91425" tIns="91425" rIns="91425" bIns="91425" anchor="t" anchorCtr="0">
            <a:noAutofit/>
          </a:bodyPr>
          <a:lstStyle/>
          <a:p>
            <a:pPr>
              <a:spcBef>
                <a:spcPts val="0"/>
              </a:spcBef>
              <a:buNone/>
            </a:pPr>
            <a:r>
              <a:rPr lang="en">
                <a:solidFill>
                  <a:srgbClr val="5B0F00"/>
                </a:solidFill>
                <a:latin typeface="Architects Daughter"/>
                <a:ea typeface="Architects Daughter"/>
                <a:cs typeface="Architects Daughter"/>
                <a:sym typeface="Architects Daughter"/>
              </a:rPr>
              <a:t>Perpendicular lines are lines that intersect at right angles. Perpendicular lines are important in real life because they make tiles and sidewalks look nice and neat, not messy and out of place.  </a:t>
            </a:r>
          </a:p>
        </p:txBody>
      </p:sp>
      <p:pic>
        <p:nvPicPr>
          <p:cNvPr id="67" name="Shape 67"/>
          <p:cNvPicPr preferRelativeResize="0"/>
          <p:nvPr/>
        </p:nvPicPr>
        <p:blipFill>
          <a:blip r:embed="rId3">
            <a:alphaModFix/>
          </a:blip>
          <a:stretch>
            <a:fillRect/>
          </a:stretch>
        </p:blipFill>
        <p:spPr>
          <a:xfrm>
            <a:off x="5754275" y="2601200"/>
            <a:ext cx="3389725" cy="2542299"/>
          </a:xfrm>
          <a:prstGeom prst="rect">
            <a:avLst/>
          </a:prstGeom>
          <a:noFill/>
          <a:ln>
            <a:noFill/>
          </a:ln>
        </p:spPr>
      </p:pic>
      <p:pic>
        <p:nvPicPr>
          <p:cNvPr id="68" name="Shape 68"/>
          <p:cNvPicPr preferRelativeResize="0"/>
          <p:nvPr/>
        </p:nvPicPr>
        <p:blipFill>
          <a:blip r:embed="rId4">
            <a:alphaModFix/>
          </a:blip>
          <a:stretch>
            <a:fillRect/>
          </a:stretch>
        </p:blipFill>
        <p:spPr>
          <a:xfrm>
            <a:off x="2896775" y="3000375"/>
            <a:ext cx="2857500" cy="2143125"/>
          </a:xfrm>
          <a:prstGeom prst="rect">
            <a:avLst/>
          </a:prstGeom>
          <a:noFill/>
          <a:ln>
            <a:noFill/>
          </a:ln>
        </p:spPr>
      </p:pic>
      <p:pic>
        <p:nvPicPr>
          <p:cNvPr id="69" name="Shape 69"/>
          <p:cNvPicPr preferRelativeResize="0"/>
          <p:nvPr/>
        </p:nvPicPr>
        <p:blipFill>
          <a:blip r:embed="rId5">
            <a:alphaModFix/>
          </a:blip>
          <a:stretch>
            <a:fillRect/>
          </a:stretch>
        </p:blipFill>
        <p:spPr>
          <a:xfrm>
            <a:off x="-52250" y="3000375"/>
            <a:ext cx="2949025" cy="1889225"/>
          </a:xfrm>
          <a:prstGeom prst="rect">
            <a:avLst/>
          </a:prstGeom>
          <a:noFill/>
          <a:ln>
            <a:noFill/>
          </a:ln>
        </p:spPr>
      </p:pic>
    </p:spTree>
  </p:cSld>
  <p:clrMapOvr>
    <a:masterClrMapping/>
  </p:clrMapOvr>
  <p:transition spd="slow">
    <p:cut/>
  </p:transition>
</p:sld>
</file>

<file path=ppt/theme/theme1.xml><?xml version="1.0" encoding="utf-8"?>
<a:theme xmlns:a="http://schemas.openxmlformats.org/drawingml/2006/main" name="simple-light-2">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TotalTime>
  <Words>99</Words>
  <Application>Microsoft Office PowerPoint</Application>
  <PresentationFormat>On-screen Show (16:9)</PresentationFormat>
  <Paragraphs>6</Paragraphs>
  <Slides>3</Slides>
  <Notes>3</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vt:i4>
      </vt:variant>
    </vt:vector>
  </HeadingPairs>
  <TitlesOfParts>
    <vt:vector size="6" baseType="lpstr">
      <vt:lpstr>Architects Daughter</vt:lpstr>
      <vt:lpstr>Arial</vt:lpstr>
      <vt:lpstr>simple-light-2</vt:lpstr>
      <vt:lpstr>Slopes Of Parallel/Perpendicular       Lines Postulates  </vt:lpstr>
      <vt:lpstr>Slopes Of Parallel Lines </vt:lpstr>
      <vt:lpstr>Perpendicular LInes Postulates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Slopes Of Parallel/Perpendicular       Lines Postulates</dc:title>
  <dc:creator>Dawn Maxwell</dc:creator>
  <cp:lastModifiedBy>Dawn Maxwell</cp:lastModifiedBy>
  <cp:revision>2</cp:revision>
  <dcterms:modified xsi:type="dcterms:W3CDTF">2015-10-26T02:19:22Z</dcterms:modified>
</cp:coreProperties>
</file>