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2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 dir="r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7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23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387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7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09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2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34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6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 dir="r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09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05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 dir="r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2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4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14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9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15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3311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reveal dir="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SSS and, AAS Triangle </a:t>
            </a:r>
            <a:r>
              <a:rPr lang="en-US" dirty="0"/>
              <a:t>C</a:t>
            </a:r>
            <a:r>
              <a:rPr lang="en-US" dirty="0" smtClean="0"/>
              <a:t>ongruence Theorems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Ardith</a:t>
            </a:r>
            <a:r>
              <a:rPr lang="en-US" dirty="0" smtClean="0"/>
              <a:t> </a:t>
            </a:r>
            <a:r>
              <a:rPr lang="en-US" dirty="0" err="1" smtClean="0"/>
              <a:t>Archambault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83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Definition: Triangles </a:t>
            </a:r>
            <a:r>
              <a:rPr lang="en-US" dirty="0">
                <a:effectLst/>
              </a:rPr>
              <a:t>are congruent if all three sides in one triangle are congruent to the corresponding sides in the other. There are five ways to test that two triangles are </a:t>
            </a:r>
            <a:r>
              <a:rPr lang="en-US" dirty="0" smtClean="0">
                <a:effectLst/>
              </a:rPr>
              <a:t>congruent. </a:t>
            </a:r>
            <a:endParaRPr lang="en-US" dirty="0"/>
          </a:p>
          <a:p>
            <a:r>
              <a:rPr lang="en-US" dirty="0" smtClean="0">
                <a:effectLst/>
              </a:rPr>
              <a:t>The Side, Side, Side theorem is important in real life because if you work on construction then you might have to use the (SSS) theorem</a:t>
            </a:r>
          </a:p>
        </p:txBody>
      </p:sp>
      <p:pic>
        <p:nvPicPr>
          <p:cNvPr id="1026" name="Picture 2" descr="http://ceemrr.com/Geometry1/SSS/SSS/pic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442" y="4466772"/>
            <a:ext cx="3414341" cy="214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86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>
        <p14:reveal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AAS triangle congruence theorems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Definition: Triangles</a:t>
            </a:r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are </a:t>
            </a:r>
            <a:r>
              <a:rPr lang="en-US" b="1" dirty="0" smtClean="0">
                <a:effectLst/>
              </a:rPr>
              <a:t>congruent</a:t>
            </a:r>
            <a:r>
              <a:rPr lang="en-US" dirty="0">
                <a:effectLst/>
              </a:rPr>
              <a:t> if two pairs of corresponding angles and a pair of opposite sides are equal in both </a:t>
            </a:r>
            <a:r>
              <a:rPr lang="en-US" b="1" dirty="0">
                <a:effectLst/>
              </a:rPr>
              <a:t>triangles</a:t>
            </a:r>
            <a:r>
              <a:rPr lang="en-US" dirty="0">
                <a:effectLst/>
              </a:rPr>
              <a:t>. There are five ways to test that two </a:t>
            </a:r>
            <a:r>
              <a:rPr lang="en-US" b="1" dirty="0">
                <a:effectLst/>
              </a:rPr>
              <a:t>triangles</a:t>
            </a:r>
            <a:r>
              <a:rPr lang="en-US" dirty="0">
                <a:effectLst/>
              </a:rPr>
              <a:t> are </a:t>
            </a:r>
            <a:r>
              <a:rPr lang="en-US" b="1" dirty="0" smtClean="0">
                <a:effectLst/>
              </a:rPr>
              <a:t>congruent</a:t>
            </a:r>
          </a:p>
          <a:p>
            <a:r>
              <a:rPr lang="en-US" b="1" dirty="0" smtClean="0">
                <a:effectLst/>
              </a:rPr>
              <a:t>The AAS triangle congruence theorems is important in life because you will have to learn  the Angle, Angle, Side (AAS)</a:t>
            </a:r>
          </a:p>
          <a:p>
            <a:endParaRPr lang="en-US" b="1" dirty="0" smtClean="0">
              <a:effectLst/>
            </a:endParaRPr>
          </a:p>
          <a:p>
            <a:endParaRPr lang="en-US" dirty="0"/>
          </a:p>
        </p:txBody>
      </p:sp>
      <p:pic>
        <p:nvPicPr>
          <p:cNvPr id="2050" name="Picture 2" descr="http://www.mathwarehouse.com/geometry/congruent_triangles/images/AAS/picture-aas-relationsh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496" y="4294417"/>
            <a:ext cx="2916190" cy="165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organandshelbys100challenge.weebly.com/uploads/1/6/3/2/16322554/5503655_ori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523" y="4149877"/>
            <a:ext cx="3000375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44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101</TotalTime>
  <Words>83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Bookman Old Style</vt:lpstr>
      <vt:lpstr>Rockwell</vt:lpstr>
      <vt:lpstr>Damask</vt:lpstr>
      <vt:lpstr>SSS and, AAS Triangle Congruence Theorems</vt:lpstr>
      <vt:lpstr>SSS Theorem</vt:lpstr>
      <vt:lpstr>AAS triangle congruence theorems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SSS and, AAS Triangle, Congruence Theorems</dc:title>
  <dc:creator>aarchambault8230@student.phoenixunion.org</dc:creator>
  <cp:lastModifiedBy>Maxwell, Dawn</cp:lastModifiedBy>
  <cp:revision>9</cp:revision>
  <dcterms:created xsi:type="dcterms:W3CDTF">2015-10-02T16:48:41Z</dcterms:created>
  <dcterms:modified xsi:type="dcterms:W3CDTF">2015-11-05T14:02:55Z</dcterms:modified>
</cp:coreProperties>
</file>