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1CC0-D56A-4A1E-B4BB-1B3647DD042D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6B3E2-B209-433C-8A22-65C43EA5D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3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x=28</a:t>
            </a:r>
          </a:p>
          <a:p>
            <a:r>
              <a:rPr lang="en-US" dirty="0" smtClean="0"/>
              <a:t>x=33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B3E2-B209-433C-8A22-65C43EA5D5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7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A6B3E2-B209-433C-8A22-65C43EA5D5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2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1509A-E0A5-4C8D-968B-1F9D019B2AD9}" type="datetimeFigureOut">
              <a:rPr lang="en-US" smtClean="0"/>
              <a:pPr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C5B58-FED2-46D7-B944-C590D8984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Triangle </a:t>
            </a:r>
            <a:r>
              <a:rPr lang="en-US" dirty="0" err="1" smtClean="0"/>
              <a:t>Midsegment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Trapezoid </a:t>
            </a:r>
            <a:r>
              <a:rPr lang="en-US" dirty="0" err="1" smtClean="0"/>
              <a:t>Midsegment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w/ theorems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Triangle </a:t>
            </a:r>
            <a:r>
              <a:rPr lang="en-US" sz="3200" dirty="0" err="1" smtClean="0">
                <a:solidFill>
                  <a:srgbClr val="7030A0"/>
                </a:solidFill>
              </a:rPr>
              <a:t>Midsegment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9106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Line segment joining the midpoints of two sides of a triangle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Theorem: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A </a:t>
            </a:r>
            <a:r>
              <a:rPr lang="en-US" sz="2800" dirty="0" err="1" smtClean="0"/>
              <a:t>midsegment</a:t>
            </a:r>
            <a:r>
              <a:rPr lang="en-US" sz="2800" dirty="0" smtClean="0"/>
              <a:t> connecting two sides of a triangle is parallel to the third side and is half as long</a:t>
            </a:r>
          </a:p>
          <a:p>
            <a:endParaRPr lang="en-US" dirty="0"/>
          </a:p>
        </p:txBody>
      </p:sp>
      <p:pic>
        <p:nvPicPr>
          <p:cNvPr id="1027" name="Picture 3" descr="C:\Users\RVasquez\AppData\Local\Microsoft\Windows\Temporary Internet Files\Content.IE5\0Y4RTHHN\image00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609600"/>
            <a:ext cx="4171462" cy="2667000"/>
          </a:xfrm>
          <a:prstGeom prst="rect">
            <a:avLst/>
          </a:prstGeom>
          <a:noFill/>
        </p:spPr>
      </p:pic>
      <p:pic>
        <p:nvPicPr>
          <p:cNvPr id="1028" name="Picture 4" descr="C:\Users\RVasquez\AppData\Local\Microsoft\Windows\Temporary Internet Files\Content.IE5\7ZLZYGKH\03-23-2011_Image0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657600"/>
            <a:ext cx="37592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Trapezoid </a:t>
            </a:r>
            <a:r>
              <a:rPr lang="en-US" sz="3200" dirty="0" err="1" smtClean="0">
                <a:solidFill>
                  <a:srgbClr val="7030A0"/>
                </a:solidFill>
              </a:rPr>
              <a:t>Midsegment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5" name="Content Placeholder 4" descr="Tra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191000" y="990600"/>
            <a:ext cx="2533650" cy="18097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Line segment connecting the midpoints of the two non-parallel sides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X=28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X=33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Theorem: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Length of the </a:t>
            </a:r>
            <a:r>
              <a:rPr lang="en-US" sz="2800" dirty="0" err="1" smtClean="0"/>
              <a:t>midsegment</a:t>
            </a:r>
            <a:r>
              <a:rPr lang="en-US" sz="2800" dirty="0" smtClean="0"/>
              <a:t> of the trapezoid is half the sum of the two parallel sides</a:t>
            </a:r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  <p:pic>
        <p:nvPicPr>
          <p:cNvPr id="2051" name="Picture 3" descr="C:\Users\RVasquez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62400"/>
            <a:ext cx="273367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Real Life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Triangle </a:t>
            </a:r>
            <a:r>
              <a:rPr lang="en-US" dirty="0" err="1" smtClean="0"/>
              <a:t>Midsegment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Geologists </a:t>
            </a:r>
          </a:p>
          <a:p>
            <a:r>
              <a:rPr lang="en-US" dirty="0" smtClean="0"/>
              <a:t>Designers</a:t>
            </a:r>
          </a:p>
          <a:p>
            <a:r>
              <a:rPr lang="en-US" dirty="0" smtClean="0"/>
              <a:t>routes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Trapezoid </a:t>
            </a:r>
            <a:r>
              <a:rPr lang="en-US" dirty="0" err="1" smtClean="0"/>
              <a:t>Midsegment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Architects </a:t>
            </a:r>
          </a:p>
          <a:p>
            <a:r>
              <a:rPr lang="en-US" dirty="0" smtClean="0"/>
              <a:t>Designers</a:t>
            </a:r>
          </a:p>
          <a:p>
            <a:r>
              <a:rPr lang="en-US" dirty="0" smtClean="0"/>
              <a:t>routes</a:t>
            </a:r>
            <a:endParaRPr lang="en-US" dirty="0"/>
          </a:p>
        </p:txBody>
      </p:sp>
      <p:pic>
        <p:nvPicPr>
          <p:cNvPr id="1025" name="Picture 1" descr="C:\Users\RVasquez\Desktop\venta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038600"/>
            <a:ext cx="2362200" cy="1933575"/>
          </a:xfrm>
          <a:prstGeom prst="rect">
            <a:avLst/>
          </a:prstGeom>
          <a:noFill/>
        </p:spPr>
      </p:pic>
      <p:pic>
        <p:nvPicPr>
          <p:cNvPr id="1026" name="Picture 2" descr="C:\Users\RVasquez\Desktop\triang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3657600"/>
            <a:ext cx="2514600" cy="1926323"/>
          </a:xfrm>
          <a:prstGeom prst="rect">
            <a:avLst/>
          </a:prstGeom>
          <a:noFill/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52400" y="5638800"/>
          <a:ext cx="242146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ackager Shell Object" showAsIcon="1" r:id="rId6" imgW="1676880" imgH="685800" progId="Package">
                  <p:embed/>
                </p:oleObj>
              </mc:Choice>
              <mc:Fallback>
                <p:oleObj name="Packager Shell Object" showAsIcon="1" r:id="rId6" imgW="1676880" imgH="685800" progId="Package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38800"/>
                        <a:ext cx="2421467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85</Words>
  <Application>Microsoft Office PowerPoint</Application>
  <PresentationFormat>On-screen Show (4:3)</PresentationFormat>
  <Paragraphs>24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Packager Shell Object</vt:lpstr>
      <vt:lpstr>Triangle Midsegment Trapezoid Midsegment w/ theorems</vt:lpstr>
      <vt:lpstr>Triangle Midsegment</vt:lpstr>
      <vt:lpstr>Trapezoid Midsegment</vt:lpstr>
      <vt:lpstr>In Real Life</vt:lpstr>
    </vt:vector>
  </TitlesOfParts>
  <Company>SWHD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RVasquez</dc:creator>
  <cp:lastModifiedBy>Maxwell, Dawn</cp:lastModifiedBy>
  <cp:revision>9</cp:revision>
  <dcterms:created xsi:type="dcterms:W3CDTF">2015-10-20T03:33:03Z</dcterms:created>
  <dcterms:modified xsi:type="dcterms:W3CDTF">2015-10-23T17:03:43Z</dcterms:modified>
</cp:coreProperties>
</file>