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of parallel and perpendicular lines postulate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AMY DIETRICH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of parallel line postulate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Parallel lines that have the same slope. In a coordinate plane, two non-vertical lines are parallel if and only if they have the same slope. Any two lines are parallel. 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309" y="591863"/>
            <a:ext cx="5597940" cy="5427937"/>
          </a:xfrm>
        </p:spPr>
      </p:pic>
    </p:spTree>
    <p:extLst>
      <p:ext uri="{BB962C8B-B14F-4D97-AF65-F5344CB8AC3E}">
        <p14:creationId xmlns:p14="http://schemas.microsoft.com/office/powerpoint/2010/main" val="3496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examples of parallel lines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965" y="2084832"/>
            <a:ext cx="5437012" cy="3035808"/>
          </a:xfrm>
        </p:spPr>
      </p:pic>
      <p:sp>
        <p:nvSpPr>
          <p:cNvPr id="6" name="TextBox 5"/>
          <p:cNvSpPr txBox="1"/>
          <p:nvPr/>
        </p:nvSpPr>
        <p:spPr>
          <a:xfrm>
            <a:off x="835646" y="3464417"/>
            <a:ext cx="49326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put on a coordinate plane, 1</a:t>
            </a:r>
            <a:r>
              <a:rPr lang="en-US" sz="2800" baseline="30000" dirty="0"/>
              <a:t>st</a:t>
            </a:r>
            <a:r>
              <a:rPr lang="en-US" sz="2800" dirty="0"/>
              <a:t> street has the equation y = 6x – 7. 2</a:t>
            </a:r>
            <a:r>
              <a:rPr lang="en-US" sz="2800" baseline="30000" dirty="0"/>
              <a:t>nd</a:t>
            </a:r>
            <a:r>
              <a:rPr lang="en-US" sz="2800" dirty="0"/>
              <a:t> street is parallel to 1</a:t>
            </a:r>
            <a:r>
              <a:rPr lang="en-US" sz="2800" baseline="30000" dirty="0"/>
              <a:t>st</a:t>
            </a:r>
            <a:r>
              <a:rPr lang="en-US" sz="2800" dirty="0"/>
              <a:t> street and goes through the point (2, 9). Write the equation for 2</a:t>
            </a:r>
            <a:r>
              <a:rPr lang="en-US" sz="2800" baseline="30000" dirty="0"/>
              <a:t>nd</a:t>
            </a:r>
            <a:r>
              <a:rPr lang="en-US" sz="2800" dirty="0"/>
              <a:t> Street in slope-intercept form.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11723" y="5440078"/>
            <a:ext cx="1389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ART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2524" y="2084832"/>
            <a:ext cx="1658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Math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99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of perpendicular lines postulate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34" y="471509"/>
            <a:ext cx="5823076" cy="56144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Perpendicular lines have opposite negative reciprocal </a:t>
            </a:r>
            <a:r>
              <a:rPr lang="en-US" sz="2000" dirty="0" smtClean="0"/>
              <a:t>slopes. </a:t>
            </a:r>
            <a:r>
              <a:rPr lang="en-US" sz="2000" dirty="0"/>
              <a:t>In a coordinate plane, two </a:t>
            </a:r>
            <a:r>
              <a:rPr lang="en-US" sz="2000" dirty="0" smtClean="0"/>
              <a:t>non-vertical </a:t>
            </a:r>
            <a:r>
              <a:rPr lang="en-US" sz="2000" dirty="0"/>
              <a:t>lines are perpendicular if and only if the product of their slopes is –1. Vertical and horizontal lines are perpendicular. 				</a:t>
            </a:r>
          </a:p>
        </p:txBody>
      </p:sp>
    </p:spTree>
    <p:extLst>
      <p:ext uri="{BB962C8B-B14F-4D97-AF65-F5344CB8AC3E}">
        <p14:creationId xmlns:p14="http://schemas.microsoft.com/office/powerpoint/2010/main" val="153970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examples of perpendicular lines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471" y="2835275"/>
            <a:ext cx="5895529" cy="40227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084832"/>
            <a:ext cx="5550794" cy="31223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8390" y="5362805"/>
            <a:ext cx="1955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Roads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4101" y="2260998"/>
            <a:ext cx="1658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Math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303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116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Slope of parallel and perpendicular lines postulate</vt:lpstr>
      <vt:lpstr>Slope of parallel line postulate</vt:lpstr>
      <vt:lpstr>Real life examples of parallel lines</vt:lpstr>
      <vt:lpstr>Slope of perpendicular lines postulate</vt:lpstr>
      <vt:lpstr>Real life examples of perpendicular 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of parallel and perpendicular lines postulate</dc:title>
  <dc:creator>Amy Dietrich</dc:creator>
  <cp:lastModifiedBy>Maxwell, Dawn</cp:lastModifiedBy>
  <cp:revision>4</cp:revision>
  <dcterms:created xsi:type="dcterms:W3CDTF">2015-10-23T04:41:03Z</dcterms:created>
  <dcterms:modified xsi:type="dcterms:W3CDTF">2015-10-23T17:22:23Z</dcterms:modified>
</cp:coreProperties>
</file>