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m/url?sa=i&amp;rct=j&amp;q=&amp;esrc=s&amp;frm=1&amp;source=images&amp;cd=&amp;cad=rja&amp;uact=8&amp;ved=0CAcQjRxqFQoTCIeE3IybpMgCFcFciAod7gkN9w&amp;url=http://jwilson.coe.uga.edu/emat6680/dunbar/assignment4/assignment4_kd.htm&amp;psig=AFQjCNHSIfjOtRQ_MR-fsPr67-QLDVOBBQ&amp;ust=144388987190731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Circumscribed and Circumcenter Theorem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By; America Sanchez </a:t>
            </a:r>
          </a:p>
          <a:p>
            <a:r>
              <a:rPr lang="en-US" dirty="0" smtClean="0"/>
              <a:t>Period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Circumscribed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712" y="2012950"/>
            <a:ext cx="8915400" cy="3777622"/>
          </a:xfrm>
        </p:spPr>
        <p:txBody>
          <a:bodyPr>
            <a:normAutofit/>
          </a:bodyPr>
          <a:lstStyle/>
          <a:p>
            <a:r>
              <a:rPr lang="en-US" sz="2000" dirty="0"/>
              <a:t>A circumscribed circle or circumcircle passes through all the vertices of a plane figure and contains the entire figure in its interior .The center of </a:t>
            </a:r>
            <a:r>
              <a:rPr lang="en-US" sz="2000" dirty="0" smtClean="0"/>
              <a:t>this circle is called the circucmeter.</a:t>
            </a:r>
          </a:p>
          <a:p>
            <a:endParaRPr lang="en-US" sz="2000" dirty="0"/>
          </a:p>
          <a:p>
            <a:r>
              <a:rPr lang="en-US" sz="2000" dirty="0" smtClean="0"/>
              <a:t>                                                                                           </a:t>
            </a:r>
          </a:p>
          <a:p>
            <a:endParaRPr lang="en-US" sz="2000" dirty="0"/>
          </a:p>
          <a:p>
            <a:r>
              <a:rPr lang="en-US" sz="2000" dirty="0" smtClean="0"/>
              <a:t>                                                      </a:t>
            </a:r>
            <a:endParaRPr lang="en-US" sz="2000" dirty="0"/>
          </a:p>
        </p:txBody>
      </p:sp>
      <p:pic>
        <p:nvPicPr>
          <p:cNvPr id="1026" name="Picture 2" descr="http://www.fmaths.com/geometry6/4images7/cerclecirconscr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50" y="3324127"/>
            <a:ext cx="2686355" cy="258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1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536" y="949787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Circumcenter Theorem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point where the perpendicular bisectors of a triangle meet is called the circumcenter.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</a:t>
            </a:r>
            <a:endParaRPr lang="en-US" sz="2000" dirty="0"/>
          </a:p>
        </p:txBody>
      </p:sp>
      <p:pic>
        <p:nvPicPr>
          <p:cNvPr id="2050" name="Picture 2" descr="http://jwilson.coe.uga.edu/emat6680/dunbar/assignment4/circumcenter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446" y="3414490"/>
            <a:ext cx="3426870" cy="247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88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the circumscribed theorem  important?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1212" y="1790700"/>
            <a:ext cx="8915400" cy="447612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 coastal navigation, a triangle's circumcircle is sometimes used as a way of obtaining a position line using a sextant when no compass is available. The horizontal angle between two landmarks defines the circumcircle upon which the observer lies.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86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images of circumscribed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890">
            <a:off x="2671598" y="3163219"/>
            <a:ext cx="3685233" cy="3614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868" y="1264555"/>
            <a:ext cx="4999153" cy="3743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691897" y="1067283"/>
            <a:ext cx="1802055" cy="24372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4242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</TotalTime>
  <Words>117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Circumscribed and Circumcenter Theorem</vt:lpstr>
      <vt:lpstr>Circumscribed</vt:lpstr>
      <vt:lpstr>Circumcenter Theorem </vt:lpstr>
      <vt:lpstr>Why is the circumscribed theorem  important? </vt:lpstr>
      <vt:lpstr>Real images of circumscribed </vt:lpstr>
    </vt:vector>
  </TitlesOfParts>
  <Company>Phoenix Union High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Circumscribed</dc:title>
  <dc:creator>asanchez7542@student.phoenixunion.org</dc:creator>
  <cp:lastModifiedBy>asanchez7542@student.phoenixunion.org</cp:lastModifiedBy>
  <cp:revision>14</cp:revision>
  <dcterms:created xsi:type="dcterms:W3CDTF">2015-10-01T17:00:58Z</dcterms:created>
  <dcterms:modified xsi:type="dcterms:W3CDTF">2015-10-21T19:08:26Z</dcterms:modified>
</cp:coreProperties>
</file>