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C3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F17C8-4EEB-4ABC-A493-CBB0D1FF294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8FCA-4A25-4223-BF1A-AB4DA4C34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8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1C30"/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RECTANGLE AND SQUARE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WITH PROPERTIES AND CONDITIONS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91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RECTANGLE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913795" y="2017274"/>
            <a:ext cx="10847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Definition: A 4-sided polygon where all interior angles are 90 					    degrees!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0096" y="4186061"/>
            <a:ext cx="6576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Opposite sides are parallel and congruent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diagonals bisect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diagonals are congruent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4" y="3807912"/>
            <a:ext cx="192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Properties: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5000">
              <a:schemeClr val="accent5">
                <a:lumMod val="60000"/>
                <a:lumOff val="40000"/>
              </a:schemeClr>
            </a:gs>
            <a:gs pos="89000">
              <a:srgbClr val="FFFF66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Diagram of rectangle properties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2139797"/>
            <a:ext cx="4445304" cy="303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252" y="2139797"/>
            <a:ext cx="4445304" cy="30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5000"/>
              </a:schemeClr>
            </a:gs>
            <a:gs pos="69000">
              <a:schemeClr val="accent5">
                <a:lumMod val="75000"/>
              </a:schemeClr>
            </a:gs>
            <a:gs pos="89000">
              <a:schemeClr val="accent3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real life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3019" y="2367419"/>
            <a:ext cx="96700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Billboards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TV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DVD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Mobile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Gardens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ools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2367419"/>
            <a:ext cx="6031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important for the real life because it is good for architecture and many things are into the rectangle shape.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4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47000">
              <a:schemeClr val="accent4">
                <a:lumMod val="75000"/>
              </a:schemeClr>
            </a:gs>
            <a:gs pos="64000">
              <a:schemeClr val="accent2">
                <a:lumMod val="75000"/>
              </a:schemeClr>
            </a:gs>
            <a:gs pos="86000">
              <a:srgbClr val="021C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real world 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32" y="1935919"/>
            <a:ext cx="2894948" cy="2169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416" y="1935919"/>
            <a:ext cx="3086517" cy="2169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042" y="1935920"/>
            <a:ext cx="3045544" cy="2169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133" y="4294254"/>
            <a:ext cx="2894947" cy="2275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416" y="4294255"/>
            <a:ext cx="3086517" cy="2275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8303" y="4318245"/>
            <a:ext cx="2901022" cy="22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7000">
              <a:schemeClr val="accent4">
                <a:lumMod val="75000"/>
              </a:schemeClr>
            </a:gs>
            <a:gs pos="64000">
              <a:schemeClr val="accent2">
                <a:lumMod val="75000"/>
              </a:schemeClr>
            </a:gs>
            <a:gs pos="86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00" y="417095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</a:rPr>
              <a:t>square</a:t>
            </a:r>
            <a:endParaRPr lang="en-US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179" y="2326105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Definition: A plane figure with 4 equal straight sides and four right angles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590" y="3601291"/>
            <a:ext cx="1116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Properties: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6084" y="4124511"/>
            <a:ext cx="9406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diagonals of a square bisect each other and meet at 90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diagonals of a square bisect its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Opposite sides of a square are both parallel and equal in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All 4 angles are equal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All 4 sides are equal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diagonals of a square are equal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>
                <a:lumMod val="75000"/>
                <a:lumOff val="25000"/>
              </a:schemeClr>
            </a:gs>
            <a:gs pos="51000">
              <a:schemeClr val="accent5">
                <a:lumMod val="60000"/>
                <a:lumOff val="40000"/>
              </a:schemeClr>
            </a:gs>
            <a:gs pos="77000">
              <a:schemeClr val="accent4"/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square properties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4" y="2608849"/>
            <a:ext cx="5474620" cy="2717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021" y="2076325"/>
            <a:ext cx="3705726" cy="34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2">
                <a:lumMod val="75000"/>
              </a:schemeClr>
            </a:gs>
            <a:gs pos="51000">
              <a:schemeClr val="accent1">
                <a:lumMod val="75000"/>
              </a:schemeClr>
            </a:gs>
            <a:gs pos="74000">
              <a:schemeClr val="accent2">
                <a:lumMod val="75000"/>
              </a:schemeClr>
            </a:gs>
            <a:gs pos="86000">
              <a:schemeClr val="accent4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real life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7009" y="1898343"/>
            <a:ext cx="53736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Floor Design/ 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Boxes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Sticky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Picture 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37337" y="2530257"/>
            <a:ext cx="4434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important for the real life because many things are made into the shape of a square for specific reasons, for instance, floor tiles or windows made by architects.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49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69000">
              <a:schemeClr val="accent2"/>
            </a:gs>
            <a:gs pos="100000">
              <a:schemeClr val="tx2">
                <a:lumMod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real world 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711331"/>
            <a:ext cx="3087503" cy="2395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674" y="1711331"/>
            <a:ext cx="2621128" cy="2437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895" y="1713173"/>
            <a:ext cx="2436042" cy="2436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95" y="4371963"/>
            <a:ext cx="3087503" cy="2312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655" y="4371962"/>
            <a:ext cx="2552147" cy="2312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895" y="4371962"/>
            <a:ext cx="2436042" cy="23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102</TotalTime>
  <Words>211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Damask</vt:lpstr>
      <vt:lpstr>RECTANGLE AND SQUARE</vt:lpstr>
      <vt:lpstr>RECTANGLE </vt:lpstr>
      <vt:lpstr>Diagram of rectangle properties</vt:lpstr>
      <vt:lpstr>Importance of real life</vt:lpstr>
      <vt:lpstr>Pictures of real world examples</vt:lpstr>
      <vt:lpstr>square</vt:lpstr>
      <vt:lpstr>Diagram of square properties  </vt:lpstr>
      <vt:lpstr>Importance of real life</vt:lpstr>
      <vt:lpstr>Pictures of real world examples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RECTANGLE AND SQUARE</dc:title>
  <dc:creator>achavezcisneros8794@student.phoenixunion.org</dc:creator>
  <cp:lastModifiedBy>Maxwell, Dawn</cp:lastModifiedBy>
  <cp:revision>13</cp:revision>
  <dcterms:created xsi:type="dcterms:W3CDTF">2015-10-21T18:45:16Z</dcterms:created>
  <dcterms:modified xsi:type="dcterms:W3CDTF">2015-10-23T18:32:24Z</dcterms:modified>
</cp:coreProperties>
</file>