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storgapaita5371@student.phoenixunion.org" initials="a" lastIdx="1" clrIdx="0">
    <p:extLst>
      <p:ext uri="{19B8F6BF-5375-455C-9EA6-DF929625EA0E}">
        <p15:presenceInfo xmlns:p15="http://schemas.microsoft.com/office/powerpoint/2012/main" userId="S-1-5-21-2903002630-65708344-1893844124-4318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21T12:08:05.107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8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1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1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9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8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4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E387-EBC7-4A0D-B701-98271A9C684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165C-52C7-47A0-933A-BE4B06C3E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SAS and AAS Triangle Congruence Theorems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Aldo Astorga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7214992" y="3745282"/>
            <a:ext cx="350729" cy="25052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8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772433" y="3093929"/>
            <a:ext cx="2517731" cy="2505205"/>
          </a:xfrm>
          <a:prstGeom prst="triangle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Side </a:t>
            </a:r>
            <a:r>
              <a:rPr lang="en-US" dirty="0"/>
              <a:t>Angle Side</a:t>
            </a:r>
            <a:r>
              <a:rPr lang="en-US" dirty="0" smtClean="0"/>
              <a:t>: states </a:t>
            </a:r>
            <a:r>
              <a:rPr lang="en-US" dirty="0"/>
              <a:t>that if two sides and the included angle of one triangle are congruent to two sides and the included angle of another triangle, then these two triangles are congruent.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809994" y="3093929"/>
            <a:ext cx="2404997" cy="25052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-86117" y="5436296"/>
            <a:ext cx="313151" cy="3256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1791222" y="5103540"/>
            <a:ext cx="478077" cy="9911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4686821" y="5178697"/>
            <a:ext cx="613775" cy="91603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00596" y="4121063"/>
            <a:ext cx="298538" cy="22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450904" y="4233797"/>
            <a:ext cx="300625" cy="224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494762" y="4133589"/>
            <a:ext cx="294362" cy="21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67003" y="4121063"/>
            <a:ext cx="400833" cy="42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9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AAS:two</a:t>
            </a:r>
            <a:r>
              <a:rPr lang="en-US" dirty="0" smtClean="0"/>
              <a:t> </a:t>
            </a:r>
            <a:r>
              <a:rPr lang="en-US" dirty="0"/>
              <a:t>angles and a non-included side of a triangle are congruent to two angles and the corresponding non-included side of another triangle, then the two triangles are congruent. In the </a:t>
            </a:r>
            <a:r>
              <a:rPr lang="en-US" dirty="0" smtClean="0"/>
              <a:t>figure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2843408" y="3519814"/>
            <a:ext cx="839244" cy="3501025"/>
          </a:xfrm>
          <a:prstGeom prst="triangl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2981195" y="6475956"/>
            <a:ext cx="6263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0800000">
            <a:off x="3043825" y="4509370"/>
            <a:ext cx="638827" cy="2505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2715017" y="6498815"/>
            <a:ext cx="394570" cy="9895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281820" y="5567817"/>
            <a:ext cx="400832" cy="36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22312" y="4001294"/>
            <a:ext cx="338203" cy="30195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060515" y="4634629"/>
            <a:ext cx="413359" cy="22233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2312" y="4001294"/>
            <a:ext cx="751562" cy="63333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67145"/>
            <a:ext cx="871804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9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859"/>
            <a:ext cx="10515600" cy="1325563"/>
          </a:xfrm>
        </p:spPr>
        <p:txBody>
          <a:bodyPr/>
          <a:lstStyle/>
          <a:p>
            <a:r>
              <a:rPr lang="en-US" dirty="0" smtClean="0"/>
              <a:t>How Does This Apply In Real Life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874" y="2126611"/>
            <a:ext cx="2542252" cy="3749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9841" y="2126611"/>
            <a:ext cx="23799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Applies in real life in architecture They design Building here the buildings have the AAS postulate  (angle </a:t>
            </a:r>
            <a:r>
              <a:rPr lang="en-US" dirty="0" err="1" smtClean="0"/>
              <a:t>angle</a:t>
            </a:r>
            <a:r>
              <a:rPr lang="en-US" dirty="0" smtClean="0"/>
              <a:t> side) if you don’t do it right the building is </a:t>
            </a:r>
            <a:r>
              <a:rPr lang="en-US" dirty="0" err="1" smtClean="0"/>
              <a:t>gonna</a:t>
            </a:r>
            <a:r>
              <a:rPr lang="en-US" dirty="0" smtClean="0"/>
              <a:t> fall apart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4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281" y="1866649"/>
            <a:ext cx="3133464" cy="2278883"/>
          </a:xfrm>
          <a:prstGeom prst="rect">
            <a:avLst/>
          </a:prstGeom>
        </p:spPr>
      </p:pic>
      <p:sp>
        <p:nvSpPr>
          <p:cNvPr id="5" name="AutoShape 2" descr="Image result for sas postulate in real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525" y="1690688"/>
            <a:ext cx="4991098" cy="2495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81" y="4389790"/>
            <a:ext cx="2945574" cy="246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1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126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SAS and AAS Triangle Congruence Theorems </vt:lpstr>
      <vt:lpstr>Definition </vt:lpstr>
      <vt:lpstr>Defenition </vt:lpstr>
      <vt:lpstr>How Does This Apply In Real Life</vt:lpstr>
      <vt:lpstr>Real Life Example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SSA and AAS Triangle Congruence Theorems</dc:title>
  <dc:creator>aastorgapaita5371@student.phoenixunion.org</dc:creator>
  <cp:lastModifiedBy>Maxwell, Dawn</cp:lastModifiedBy>
  <cp:revision>10</cp:revision>
  <dcterms:created xsi:type="dcterms:W3CDTF">2015-10-02T16:20:02Z</dcterms:created>
  <dcterms:modified xsi:type="dcterms:W3CDTF">2015-10-23T14:05:02Z</dcterms:modified>
</cp:coreProperties>
</file>